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56"/>
  </p:notesMasterIdLst>
  <p:sldIdLst>
    <p:sldId id="257" r:id="rId2"/>
    <p:sldId id="258" r:id="rId3"/>
    <p:sldId id="259" r:id="rId4"/>
    <p:sldId id="260" r:id="rId5"/>
    <p:sldId id="261" r:id="rId6"/>
    <p:sldId id="262" r:id="rId7"/>
    <p:sldId id="263" r:id="rId8"/>
    <p:sldId id="287" r:id="rId9"/>
    <p:sldId id="264" r:id="rId10"/>
    <p:sldId id="265" r:id="rId11"/>
    <p:sldId id="283" r:id="rId12"/>
    <p:sldId id="284" r:id="rId13"/>
    <p:sldId id="285" r:id="rId14"/>
    <p:sldId id="286"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8" r:id="rId33"/>
    <p:sldId id="289" r:id="rId34"/>
    <p:sldId id="290" r:id="rId35"/>
    <p:sldId id="291" r:id="rId36"/>
    <p:sldId id="293" r:id="rId37"/>
    <p:sldId id="294" r:id="rId38"/>
    <p:sldId id="295" r:id="rId39"/>
    <p:sldId id="296" r:id="rId40"/>
    <p:sldId id="297" r:id="rId41"/>
    <p:sldId id="298" r:id="rId42"/>
    <p:sldId id="299" r:id="rId43"/>
    <p:sldId id="300" r:id="rId44"/>
    <p:sldId id="301" r:id="rId45"/>
    <p:sldId id="302" r:id="rId46"/>
    <p:sldId id="303" r:id="rId47"/>
    <p:sldId id="311" r:id="rId48"/>
    <p:sldId id="304" r:id="rId49"/>
    <p:sldId id="305" r:id="rId50"/>
    <p:sldId id="306" r:id="rId51"/>
    <p:sldId id="307" r:id="rId52"/>
    <p:sldId id="308" r:id="rId53"/>
    <p:sldId id="309" r:id="rId54"/>
    <p:sldId id="310" r:id="rId55"/>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bg-BG"/>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bg-BG"/>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noProof="0" smtClean="0"/>
              <a:t>Click to edit Master text styles</a:t>
            </a:r>
          </a:p>
          <a:p>
            <a:pPr lvl="1"/>
            <a:r>
              <a:rPr lang="bg-BG" noProof="0" smtClean="0"/>
              <a:t>Second level</a:t>
            </a:r>
          </a:p>
          <a:p>
            <a:pPr lvl="2"/>
            <a:r>
              <a:rPr lang="bg-BG" noProof="0" smtClean="0"/>
              <a:t>Third level</a:t>
            </a:r>
          </a:p>
          <a:p>
            <a:pPr lvl="3"/>
            <a:r>
              <a:rPr lang="bg-BG" noProof="0" smtClean="0"/>
              <a:t>Fourth level</a:t>
            </a:r>
          </a:p>
          <a:p>
            <a:pPr lvl="4"/>
            <a:r>
              <a:rPr lang="bg-BG"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bg-BG"/>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45A2954-26E0-464F-8D0F-06403EBC3FB4}" type="slidenum">
              <a:rPr lang="bg-BG"/>
              <a:pPr>
                <a:defRPr/>
              </a:pPr>
              <a:t>‹#›</a:t>
            </a:fld>
            <a:endParaRPr lang="bg-BG"/>
          </a:p>
        </p:txBody>
      </p:sp>
    </p:spTree>
    <p:extLst>
      <p:ext uri="{BB962C8B-B14F-4D97-AF65-F5344CB8AC3E}">
        <p14:creationId xmlns:p14="http://schemas.microsoft.com/office/powerpoint/2010/main" val="28501034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90" y="234"/>
              <a:ext cx="1857" cy="3625"/>
              <a:chOff x="3010" y="778"/>
              <a:chExt cx="1857" cy="3625"/>
            </a:xfrm>
          </p:grpSpPr>
          <p:sp>
            <p:nvSpPr>
              <p:cNvPr id="39" name="Freeform 4"/>
              <p:cNvSpPr>
                <a:spLocks/>
              </p:cNvSpPr>
              <p:nvPr userDrawn="1"/>
            </p:nvSpPr>
            <p:spPr bwMode="ltGray">
              <a:xfrm rot="12185230" flipV="1">
                <a:off x="3534" y="778"/>
                <a:ext cx="1333" cy="1485"/>
              </a:xfrm>
              <a:custGeom>
                <a:avLst/>
                <a:gdLst>
                  <a:gd name="T0" fmla="*/ 81 w 596"/>
                  <a:gd name="T1" fmla="*/ 1840 h 666"/>
                  <a:gd name="T2" fmla="*/ 29 w 596"/>
                  <a:gd name="T3" fmla="*/ 1695 h 666"/>
                  <a:gd name="T4" fmla="*/ 0 w 596"/>
                  <a:gd name="T5" fmla="*/ 1436 h 666"/>
                  <a:gd name="T6" fmla="*/ 20 w 596"/>
                  <a:gd name="T7" fmla="*/ 1104 h 666"/>
                  <a:gd name="T8" fmla="*/ 125 w 596"/>
                  <a:gd name="T9" fmla="*/ 751 h 666"/>
                  <a:gd name="T10" fmla="*/ 344 w 596"/>
                  <a:gd name="T11" fmla="*/ 417 h 666"/>
                  <a:gd name="T12" fmla="*/ 711 w 596"/>
                  <a:gd name="T13" fmla="*/ 154 h 666"/>
                  <a:gd name="T14" fmla="*/ 1235 w 596"/>
                  <a:gd name="T15" fmla="*/ 9 h 666"/>
                  <a:gd name="T16" fmla="*/ 1901 w 596"/>
                  <a:gd name="T17" fmla="*/ 45 h 666"/>
                  <a:gd name="T18" fmla="*/ 2422 w 596"/>
                  <a:gd name="T19" fmla="*/ 339 h 666"/>
                  <a:gd name="T20" fmla="*/ 2771 w 596"/>
                  <a:gd name="T21" fmla="*/ 821 h 666"/>
                  <a:gd name="T22" fmla="*/ 2957 w 596"/>
                  <a:gd name="T23" fmla="*/ 1411 h 666"/>
                  <a:gd name="T24" fmla="*/ 2977 w 596"/>
                  <a:gd name="T25" fmla="*/ 2034 h 666"/>
                  <a:gd name="T26" fmla="*/ 2832 w 596"/>
                  <a:gd name="T27" fmla="*/ 2611 h 666"/>
                  <a:gd name="T28" fmla="*/ 2536 w 596"/>
                  <a:gd name="T29" fmla="*/ 3057 h 666"/>
                  <a:gd name="T30" fmla="*/ 2087 w 596"/>
                  <a:gd name="T31" fmla="*/ 3296 h 666"/>
                  <a:gd name="T32" fmla="*/ 1946 w 596"/>
                  <a:gd name="T33" fmla="*/ 3275 h 666"/>
                  <a:gd name="T34" fmla="*/ 2205 w 596"/>
                  <a:gd name="T35" fmla="*/ 3068 h 666"/>
                  <a:gd name="T36" fmla="*/ 2411 w 596"/>
                  <a:gd name="T37" fmla="*/ 2705 h 666"/>
                  <a:gd name="T38" fmla="*/ 2545 w 596"/>
                  <a:gd name="T39" fmla="*/ 2256 h 666"/>
                  <a:gd name="T40" fmla="*/ 2601 w 596"/>
                  <a:gd name="T41" fmla="*/ 1766 h 666"/>
                  <a:gd name="T42" fmla="*/ 2572 w 596"/>
                  <a:gd name="T43" fmla="*/ 1282 h 666"/>
                  <a:gd name="T44" fmla="*/ 2427 w 596"/>
                  <a:gd name="T45" fmla="*/ 865 h 666"/>
                  <a:gd name="T46" fmla="*/ 2165 w 596"/>
                  <a:gd name="T47" fmla="*/ 557 h 666"/>
                  <a:gd name="T48" fmla="*/ 1707 w 596"/>
                  <a:gd name="T49" fmla="*/ 372 h 666"/>
                  <a:gd name="T50" fmla="*/ 1230 w 596"/>
                  <a:gd name="T51" fmla="*/ 303 h 666"/>
                  <a:gd name="T52" fmla="*/ 870 w 596"/>
                  <a:gd name="T53" fmla="*/ 352 h 666"/>
                  <a:gd name="T54" fmla="*/ 606 w 596"/>
                  <a:gd name="T55" fmla="*/ 502 h 666"/>
                  <a:gd name="T56" fmla="*/ 420 w 596"/>
                  <a:gd name="T57" fmla="*/ 740 h 666"/>
                  <a:gd name="T58" fmla="*/ 284 w 596"/>
                  <a:gd name="T59" fmla="*/ 1023 h 666"/>
                  <a:gd name="T60" fmla="*/ 199 w 596"/>
                  <a:gd name="T61" fmla="*/ 1351 h 666"/>
                  <a:gd name="T62" fmla="*/ 141 w 596"/>
                  <a:gd name="T63" fmla="*/ 1686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40" name="Freeform 5"/>
              <p:cNvSpPr>
                <a:spLocks/>
              </p:cNvSpPr>
              <p:nvPr userDrawn="1"/>
            </p:nvSpPr>
            <p:spPr bwMode="ltGray">
              <a:xfrm rot="12185230" flipV="1">
                <a:off x="4029" y="1802"/>
                <a:ext cx="571" cy="531"/>
              </a:xfrm>
              <a:custGeom>
                <a:avLst/>
                <a:gdLst>
                  <a:gd name="T0" fmla="*/ 0 w 257"/>
                  <a:gd name="T1" fmla="*/ 0 h 237"/>
                  <a:gd name="T2" fmla="*/ 0 w 257"/>
                  <a:gd name="T3" fmla="*/ 125 h 237"/>
                  <a:gd name="T4" fmla="*/ 16 w 257"/>
                  <a:gd name="T5" fmla="*/ 251 h 237"/>
                  <a:gd name="T6" fmla="*/ 29 w 257"/>
                  <a:gd name="T7" fmla="*/ 376 h 237"/>
                  <a:gd name="T8" fmla="*/ 53 w 257"/>
                  <a:gd name="T9" fmla="*/ 493 h 237"/>
                  <a:gd name="T10" fmla="*/ 89 w 257"/>
                  <a:gd name="T11" fmla="*/ 598 h 237"/>
                  <a:gd name="T12" fmla="*/ 133 w 257"/>
                  <a:gd name="T13" fmla="*/ 708 h 237"/>
                  <a:gd name="T14" fmla="*/ 187 w 257"/>
                  <a:gd name="T15" fmla="*/ 809 h 237"/>
                  <a:gd name="T16" fmla="*/ 251 w 257"/>
                  <a:gd name="T17" fmla="*/ 894 h 237"/>
                  <a:gd name="T18" fmla="*/ 331 w 257"/>
                  <a:gd name="T19" fmla="*/ 975 h 237"/>
                  <a:gd name="T20" fmla="*/ 424 w 257"/>
                  <a:gd name="T21" fmla="*/ 1044 h 237"/>
                  <a:gd name="T22" fmla="*/ 524 w 257"/>
                  <a:gd name="T23" fmla="*/ 1100 h 237"/>
                  <a:gd name="T24" fmla="*/ 647 w 257"/>
                  <a:gd name="T25" fmla="*/ 1145 h 237"/>
                  <a:gd name="T26" fmla="*/ 780 w 257"/>
                  <a:gd name="T27" fmla="*/ 1174 h 237"/>
                  <a:gd name="T28" fmla="*/ 929 w 257"/>
                  <a:gd name="T29" fmla="*/ 1190 h 237"/>
                  <a:gd name="T30" fmla="*/ 1086 w 257"/>
                  <a:gd name="T31" fmla="*/ 1185 h 237"/>
                  <a:gd name="T32" fmla="*/ 1269 w 257"/>
                  <a:gd name="T33" fmla="*/ 1165 h 237"/>
                  <a:gd name="T34" fmla="*/ 1106 w 257"/>
                  <a:gd name="T35" fmla="*/ 1140 h 237"/>
                  <a:gd name="T36" fmla="*/ 962 w 257"/>
                  <a:gd name="T37" fmla="*/ 1105 h 237"/>
                  <a:gd name="T38" fmla="*/ 840 w 257"/>
                  <a:gd name="T39" fmla="*/ 1064 h 237"/>
                  <a:gd name="T40" fmla="*/ 731 w 257"/>
                  <a:gd name="T41" fmla="*/ 1024 h 237"/>
                  <a:gd name="T42" fmla="*/ 631 w 257"/>
                  <a:gd name="T43" fmla="*/ 968 h 237"/>
                  <a:gd name="T44" fmla="*/ 553 w 257"/>
                  <a:gd name="T45" fmla="*/ 914 h 237"/>
                  <a:gd name="T46" fmla="*/ 480 w 257"/>
                  <a:gd name="T47" fmla="*/ 849 h 237"/>
                  <a:gd name="T48" fmla="*/ 415 w 257"/>
                  <a:gd name="T49" fmla="*/ 777 h 237"/>
                  <a:gd name="T50" fmla="*/ 355 w 257"/>
                  <a:gd name="T51" fmla="*/ 708 h 237"/>
                  <a:gd name="T52" fmla="*/ 302 w 257"/>
                  <a:gd name="T53" fmla="*/ 627 h 237"/>
                  <a:gd name="T54" fmla="*/ 258 w 257"/>
                  <a:gd name="T55" fmla="*/ 538 h 237"/>
                  <a:gd name="T56" fmla="*/ 213 w 257"/>
                  <a:gd name="T57" fmla="*/ 441 h 237"/>
                  <a:gd name="T58" fmla="*/ 162 w 257"/>
                  <a:gd name="T59" fmla="*/ 347 h 237"/>
                  <a:gd name="T60" fmla="*/ 113 w 257"/>
                  <a:gd name="T61" fmla="*/ 235 h 237"/>
                  <a:gd name="T62" fmla="*/ 60 w 257"/>
                  <a:gd name="T63" fmla="*/ 121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41" name="Freeform 6"/>
              <p:cNvSpPr>
                <a:spLocks/>
              </p:cNvSpPr>
              <p:nvPr userDrawn="1"/>
            </p:nvSpPr>
            <p:spPr bwMode="ltGray">
              <a:xfrm rot="12185230" flipV="1">
                <a:off x="3639" y="2167"/>
                <a:ext cx="277" cy="249"/>
              </a:xfrm>
              <a:custGeom>
                <a:avLst/>
                <a:gdLst>
                  <a:gd name="T0" fmla="*/ 384 w 124"/>
                  <a:gd name="T1" fmla="*/ 0 h 110"/>
                  <a:gd name="T2" fmla="*/ 619 w 124"/>
                  <a:gd name="T3" fmla="*/ 552 h 110"/>
                  <a:gd name="T4" fmla="*/ 599 w 124"/>
                  <a:gd name="T5" fmla="*/ 548 h 110"/>
                  <a:gd name="T6" fmla="*/ 534 w 124"/>
                  <a:gd name="T7" fmla="*/ 539 h 110"/>
                  <a:gd name="T8" fmla="*/ 445 w 124"/>
                  <a:gd name="T9" fmla="*/ 518 h 110"/>
                  <a:gd name="T10" fmla="*/ 340 w 124"/>
                  <a:gd name="T11" fmla="*/ 507 h 110"/>
                  <a:gd name="T12" fmla="*/ 226 w 124"/>
                  <a:gd name="T13" fmla="*/ 498 h 110"/>
                  <a:gd name="T14" fmla="*/ 125 w 124"/>
                  <a:gd name="T15" fmla="*/ 503 h 110"/>
                  <a:gd name="T16" fmla="*/ 45 w 124"/>
                  <a:gd name="T17" fmla="*/ 523 h 110"/>
                  <a:gd name="T18" fmla="*/ 0 w 124"/>
                  <a:gd name="T19" fmla="*/ 564 h 110"/>
                  <a:gd name="T20" fmla="*/ 20 w 124"/>
                  <a:gd name="T21" fmla="*/ 503 h 110"/>
                  <a:gd name="T22" fmla="*/ 40 w 124"/>
                  <a:gd name="T23" fmla="*/ 455 h 110"/>
                  <a:gd name="T24" fmla="*/ 80 w 124"/>
                  <a:gd name="T25" fmla="*/ 421 h 110"/>
                  <a:gd name="T26" fmla="*/ 125 w 124"/>
                  <a:gd name="T27" fmla="*/ 389 h 110"/>
                  <a:gd name="T28" fmla="*/ 179 w 124"/>
                  <a:gd name="T29" fmla="*/ 369 h 110"/>
                  <a:gd name="T30" fmla="*/ 235 w 124"/>
                  <a:gd name="T31" fmla="*/ 364 h 110"/>
                  <a:gd name="T32" fmla="*/ 295 w 124"/>
                  <a:gd name="T33" fmla="*/ 364 h 110"/>
                  <a:gd name="T34" fmla="*/ 360 w 124"/>
                  <a:gd name="T35" fmla="*/ 380 h 110"/>
                  <a:gd name="T36" fmla="*/ 364 w 124"/>
                  <a:gd name="T37" fmla="*/ 364 h 110"/>
                  <a:gd name="T38" fmla="*/ 348 w 124"/>
                  <a:gd name="T39" fmla="*/ 287 h 110"/>
                  <a:gd name="T40" fmla="*/ 335 w 124"/>
                  <a:gd name="T41" fmla="*/ 195 h 110"/>
                  <a:gd name="T42" fmla="*/ 324 w 124"/>
                  <a:gd name="T43" fmla="*/ 154 h 110"/>
                  <a:gd name="T44" fmla="*/ 315 w 124"/>
                  <a:gd name="T45" fmla="*/ 154 h 110"/>
                  <a:gd name="T46" fmla="*/ 304 w 124"/>
                  <a:gd name="T47" fmla="*/ 149 h 110"/>
                  <a:gd name="T48" fmla="*/ 295 w 124"/>
                  <a:gd name="T49" fmla="*/ 134 h 110"/>
                  <a:gd name="T50" fmla="*/ 284 w 124"/>
                  <a:gd name="T51" fmla="*/ 118 h 110"/>
                  <a:gd name="T52" fmla="*/ 284 w 124"/>
                  <a:gd name="T53" fmla="*/ 97 h 110"/>
                  <a:gd name="T54" fmla="*/ 295 w 124"/>
                  <a:gd name="T55" fmla="*/ 72 h 110"/>
                  <a:gd name="T56" fmla="*/ 328 w 124"/>
                  <a:gd name="T57" fmla="*/ 41 h 110"/>
                  <a:gd name="T58" fmla="*/ 384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42" name="Freeform 7"/>
              <p:cNvSpPr>
                <a:spLocks/>
              </p:cNvSpPr>
              <p:nvPr userDrawn="1"/>
            </p:nvSpPr>
            <p:spPr bwMode="ltGray">
              <a:xfrm rot="12185230" flipV="1">
                <a:off x="3979" y="977"/>
                <a:ext cx="245" cy="347"/>
              </a:xfrm>
              <a:custGeom>
                <a:avLst/>
                <a:gdLst>
                  <a:gd name="T0" fmla="*/ 0 w 109"/>
                  <a:gd name="T1" fmla="*/ 0 h 156"/>
                  <a:gd name="T2" fmla="*/ 25 w 109"/>
                  <a:gd name="T3" fmla="*/ 4 h 156"/>
                  <a:gd name="T4" fmla="*/ 90 w 109"/>
                  <a:gd name="T5" fmla="*/ 24 h 156"/>
                  <a:gd name="T6" fmla="*/ 187 w 109"/>
                  <a:gd name="T7" fmla="*/ 60 h 156"/>
                  <a:gd name="T8" fmla="*/ 292 w 109"/>
                  <a:gd name="T9" fmla="*/ 118 h 156"/>
                  <a:gd name="T10" fmla="*/ 393 w 109"/>
                  <a:gd name="T11" fmla="*/ 218 h 156"/>
                  <a:gd name="T12" fmla="*/ 486 w 109"/>
                  <a:gd name="T13" fmla="*/ 351 h 156"/>
                  <a:gd name="T14" fmla="*/ 542 w 109"/>
                  <a:gd name="T15" fmla="*/ 534 h 156"/>
                  <a:gd name="T16" fmla="*/ 551 w 109"/>
                  <a:gd name="T17" fmla="*/ 772 h 156"/>
                  <a:gd name="T18" fmla="*/ 530 w 109"/>
                  <a:gd name="T19" fmla="*/ 772 h 156"/>
                  <a:gd name="T20" fmla="*/ 501 w 109"/>
                  <a:gd name="T21" fmla="*/ 772 h 156"/>
                  <a:gd name="T22" fmla="*/ 470 w 109"/>
                  <a:gd name="T23" fmla="*/ 772 h 156"/>
                  <a:gd name="T24" fmla="*/ 441 w 109"/>
                  <a:gd name="T25" fmla="*/ 763 h 156"/>
                  <a:gd name="T26" fmla="*/ 409 w 109"/>
                  <a:gd name="T27" fmla="*/ 756 h 156"/>
                  <a:gd name="T28" fmla="*/ 373 w 109"/>
                  <a:gd name="T29" fmla="*/ 743 h 156"/>
                  <a:gd name="T30" fmla="*/ 333 w 109"/>
                  <a:gd name="T31" fmla="*/ 718 h 156"/>
                  <a:gd name="T32" fmla="*/ 292 w 109"/>
                  <a:gd name="T33" fmla="*/ 687 h 156"/>
                  <a:gd name="T34" fmla="*/ 267 w 109"/>
                  <a:gd name="T35" fmla="*/ 623 h 156"/>
                  <a:gd name="T36" fmla="*/ 267 w 109"/>
                  <a:gd name="T37" fmla="*/ 549 h 156"/>
                  <a:gd name="T38" fmla="*/ 283 w 109"/>
                  <a:gd name="T39" fmla="*/ 476 h 156"/>
                  <a:gd name="T40" fmla="*/ 299 w 109"/>
                  <a:gd name="T41" fmla="*/ 396 h 156"/>
                  <a:gd name="T42" fmla="*/ 283 w 109"/>
                  <a:gd name="T43" fmla="*/ 307 h 156"/>
                  <a:gd name="T44" fmla="*/ 243 w 109"/>
                  <a:gd name="T45" fmla="*/ 214 h 156"/>
                  <a:gd name="T46" fmla="*/ 157 w 109"/>
                  <a:gd name="T47" fmla="*/ 113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43" name="Freeform 8"/>
              <p:cNvSpPr>
                <a:spLocks/>
              </p:cNvSpPr>
              <p:nvPr userDrawn="1"/>
            </p:nvSpPr>
            <p:spPr bwMode="ltGray">
              <a:xfrm rot="12185230" flipV="1">
                <a:off x="3845" y="2207"/>
                <a:ext cx="103" cy="209"/>
              </a:xfrm>
              <a:custGeom>
                <a:avLst/>
                <a:gdLst>
                  <a:gd name="T0" fmla="*/ 155 w 46"/>
                  <a:gd name="T1" fmla="*/ 0 h 94"/>
                  <a:gd name="T2" fmla="*/ 101 w 46"/>
                  <a:gd name="T3" fmla="*/ 187 h 94"/>
                  <a:gd name="T4" fmla="*/ 76 w 46"/>
                  <a:gd name="T5" fmla="*/ 307 h 94"/>
                  <a:gd name="T6" fmla="*/ 56 w 46"/>
                  <a:gd name="T7" fmla="*/ 391 h 94"/>
                  <a:gd name="T8" fmla="*/ 0 w 46"/>
                  <a:gd name="T9" fmla="*/ 465 h 94"/>
                  <a:gd name="T10" fmla="*/ 60 w 46"/>
                  <a:gd name="T11" fmla="*/ 436 h 94"/>
                  <a:gd name="T12" fmla="*/ 116 w 46"/>
                  <a:gd name="T13" fmla="*/ 396 h 94"/>
                  <a:gd name="T14" fmla="*/ 161 w 46"/>
                  <a:gd name="T15" fmla="*/ 340 h 94"/>
                  <a:gd name="T16" fmla="*/ 202 w 46"/>
                  <a:gd name="T17" fmla="*/ 282 h 94"/>
                  <a:gd name="T18" fmla="*/ 226 w 46"/>
                  <a:gd name="T19" fmla="*/ 218 h 94"/>
                  <a:gd name="T20" fmla="*/ 231 w 46"/>
                  <a:gd name="T21" fmla="*/ 149 h 94"/>
                  <a:gd name="T22" fmla="*/ 210 w 46"/>
                  <a:gd name="T23" fmla="*/ 73 h 94"/>
                  <a:gd name="T24" fmla="*/ 155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44" name="Freeform 9"/>
              <p:cNvSpPr>
                <a:spLocks/>
              </p:cNvSpPr>
              <p:nvPr userDrawn="1"/>
            </p:nvSpPr>
            <p:spPr bwMode="ltGray">
              <a:xfrm rot="12185230" flipV="1">
                <a:off x="3895" y="1325"/>
                <a:ext cx="120" cy="90"/>
              </a:xfrm>
              <a:custGeom>
                <a:avLst/>
                <a:gdLst>
                  <a:gd name="T0" fmla="*/ 0 w 54"/>
                  <a:gd name="T1" fmla="*/ 0 h 40"/>
                  <a:gd name="T2" fmla="*/ 4 w 54"/>
                  <a:gd name="T3" fmla="*/ 5 h 40"/>
                  <a:gd name="T4" fmla="*/ 29 w 54"/>
                  <a:gd name="T5" fmla="*/ 16 h 40"/>
                  <a:gd name="T6" fmla="*/ 64 w 54"/>
                  <a:gd name="T7" fmla="*/ 41 h 40"/>
                  <a:gd name="T8" fmla="*/ 104 w 54"/>
                  <a:gd name="T9" fmla="*/ 61 h 40"/>
                  <a:gd name="T10" fmla="*/ 142 w 54"/>
                  <a:gd name="T11" fmla="*/ 77 h 40"/>
                  <a:gd name="T12" fmla="*/ 187 w 54"/>
                  <a:gd name="T13" fmla="*/ 86 h 40"/>
                  <a:gd name="T14" fmla="*/ 227 w 54"/>
                  <a:gd name="T15" fmla="*/ 92 h 40"/>
                  <a:gd name="T16" fmla="*/ 267 w 54"/>
                  <a:gd name="T17" fmla="*/ 81 h 40"/>
                  <a:gd name="T18" fmla="*/ 262 w 54"/>
                  <a:gd name="T19" fmla="*/ 126 h 40"/>
                  <a:gd name="T20" fmla="*/ 247 w 54"/>
                  <a:gd name="T21" fmla="*/ 167 h 40"/>
                  <a:gd name="T22" fmla="*/ 218 w 54"/>
                  <a:gd name="T23" fmla="*/ 194 h 40"/>
                  <a:gd name="T24" fmla="*/ 182 w 54"/>
                  <a:gd name="T25" fmla="*/ 203 h 40"/>
                  <a:gd name="T26" fmla="*/ 138 w 54"/>
                  <a:gd name="T27" fmla="*/ 198 h 40"/>
                  <a:gd name="T28" fmla="*/ 93 w 54"/>
                  <a:gd name="T29" fmla="*/ 162 h 40"/>
                  <a:gd name="T30" fmla="*/ 49 w 54"/>
                  <a:gd name="T31" fmla="*/ 101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45" name="Freeform 10"/>
              <p:cNvSpPr>
                <a:spLocks/>
              </p:cNvSpPr>
              <p:nvPr userDrawn="1"/>
            </p:nvSpPr>
            <p:spPr bwMode="ltGray">
              <a:xfrm rot="12185230" flipV="1">
                <a:off x="3010" y="2344"/>
                <a:ext cx="330" cy="2059"/>
              </a:xfrm>
              <a:custGeom>
                <a:avLst/>
                <a:gdLst>
                  <a:gd name="T0" fmla="*/ 0 w 149"/>
                  <a:gd name="T1" fmla="*/ 0 h 704"/>
                  <a:gd name="T2" fmla="*/ 29 w 149"/>
                  <a:gd name="T3" fmla="*/ 53 h 704"/>
                  <a:gd name="T4" fmla="*/ 78 w 149"/>
                  <a:gd name="T5" fmla="*/ 120 h 704"/>
                  <a:gd name="T6" fmla="*/ 137 w 149"/>
                  <a:gd name="T7" fmla="*/ 205 h 704"/>
                  <a:gd name="T8" fmla="*/ 202 w 149"/>
                  <a:gd name="T9" fmla="*/ 316 h 704"/>
                  <a:gd name="T10" fmla="*/ 283 w 149"/>
                  <a:gd name="T11" fmla="*/ 453 h 704"/>
                  <a:gd name="T12" fmla="*/ 359 w 149"/>
                  <a:gd name="T13" fmla="*/ 600 h 704"/>
                  <a:gd name="T14" fmla="*/ 432 w 149"/>
                  <a:gd name="T15" fmla="*/ 769 h 704"/>
                  <a:gd name="T16" fmla="*/ 489 w 149"/>
                  <a:gd name="T17" fmla="*/ 965 h 704"/>
                  <a:gd name="T18" fmla="*/ 549 w 149"/>
                  <a:gd name="T19" fmla="*/ 1173 h 704"/>
                  <a:gd name="T20" fmla="*/ 589 w 149"/>
                  <a:gd name="T21" fmla="*/ 1413 h 704"/>
                  <a:gd name="T22" fmla="*/ 609 w 149"/>
                  <a:gd name="T23" fmla="*/ 1676 h 704"/>
                  <a:gd name="T24" fmla="*/ 618 w 149"/>
                  <a:gd name="T25" fmla="*/ 1951 h 704"/>
                  <a:gd name="T26" fmla="*/ 589 w 149"/>
                  <a:gd name="T27" fmla="*/ 2258 h 704"/>
                  <a:gd name="T28" fmla="*/ 534 w 149"/>
                  <a:gd name="T29" fmla="*/ 2583 h 704"/>
                  <a:gd name="T30" fmla="*/ 452 w 149"/>
                  <a:gd name="T31" fmla="*/ 2925 h 704"/>
                  <a:gd name="T32" fmla="*/ 328 w 149"/>
                  <a:gd name="T33" fmla="*/ 3302 h 704"/>
                  <a:gd name="T34" fmla="*/ 190 w 149"/>
                  <a:gd name="T35" fmla="*/ 3729 h 704"/>
                  <a:gd name="T36" fmla="*/ 104 w 149"/>
                  <a:gd name="T37" fmla="*/ 4124 h 704"/>
                  <a:gd name="T38" fmla="*/ 49 w 149"/>
                  <a:gd name="T39" fmla="*/ 4489 h 704"/>
                  <a:gd name="T40" fmla="*/ 29 w 149"/>
                  <a:gd name="T41" fmla="*/ 4840 h 704"/>
                  <a:gd name="T42" fmla="*/ 29 w 149"/>
                  <a:gd name="T43" fmla="*/ 5174 h 704"/>
                  <a:gd name="T44" fmla="*/ 40 w 149"/>
                  <a:gd name="T45" fmla="*/ 5484 h 704"/>
                  <a:gd name="T46" fmla="*/ 60 w 149"/>
                  <a:gd name="T47" fmla="*/ 5756 h 704"/>
                  <a:gd name="T48" fmla="*/ 69 w 149"/>
                  <a:gd name="T49" fmla="*/ 6022 h 704"/>
                  <a:gd name="T50" fmla="*/ 202 w 149"/>
                  <a:gd name="T51" fmla="*/ 5885 h 704"/>
                  <a:gd name="T52" fmla="*/ 190 w 149"/>
                  <a:gd name="T53" fmla="*/ 5817 h 704"/>
                  <a:gd name="T54" fmla="*/ 177 w 149"/>
                  <a:gd name="T55" fmla="*/ 5621 h 704"/>
                  <a:gd name="T56" fmla="*/ 162 w 149"/>
                  <a:gd name="T57" fmla="*/ 5320 h 704"/>
                  <a:gd name="T58" fmla="*/ 173 w 149"/>
                  <a:gd name="T59" fmla="*/ 4919 h 704"/>
                  <a:gd name="T60" fmla="*/ 202 w 149"/>
                  <a:gd name="T61" fmla="*/ 4440 h 704"/>
                  <a:gd name="T62" fmla="*/ 283 w 149"/>
                  <a:gd name="T63" fmla="*/ 3893 h 704"/>
                  <a:gd name="T64" fmla="*/ 421 w 149"/>
                  <a:gd name="T65" fmla="*/ 3302 h 704"/>
                  <a:gd name="T66" fmla="*/ 633 w 149"/>
                  <a:gd name="T67" fmla="*/ 2676 h 704"/>
                  <a:gd name="T68" fmla="*/ 702 w 149"/>
                  <a:gd name="T69" fmla="*/ 2387 h 704"/>
                  <a:gd name="T70" fmla="*/ 731 w 149"/>
                  <a:gd name="T71" fmla="*/ 2009 h 704"/>
                  <a:gd name="T72" fmla="*/ 707 w 149"/>
                  <a:gd name="T73" fmla="*/ 1573 h 704"/>
                  <a:gd name="T74" fmla="*/ 642 w 149"/>
                  <a:gd name="T75" fmla="*/ 1146 h 704"/>
                  <a:gd name="T76" fmla="*/ 534 w 149"/>
                  <a:gd name="T77" fmla="*/ 728 h 704"/>
                  <a:gd name="T78" fmla="*/ 396 w 149"/>
                  <a:gd name="T79" fmla="*/ 377 h 704"/>
                  <a:gd name="T80" fmla="*/ 215 w 149"/>
                  <a:gd name="T81" fmla="*/ 120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sp>
          <p:nvSpPr>
            <p:cNvPr id="6" name="Freeform 11"/>
            <p:cNvSpPr>
              <a:spLocks/>
            </p:cNvSpPr>
            <p:nvPr userDrawn="1"/>
          </p:nvSpPr>
          <p:spPr bwMode="ltGray">
            <a:xfrm rot="373331" flipH="1">
              <a:off x="22" y="1957"/>
              <a:ext cx="323" cy="649"/>
            </a:xfrm>
            <a:custGeom>
              <a:avLst/>
              <a:gdLst>
                <a:gd name="T0" fmla="*/ 598 w 128"/>
                <a:gd name="T1" fmla="*/ 0 h 217"/>
                <a:gd name="T2" fmla="*/ 669 w 128"/>
                <a:gd name="T3" fmla="*/ 81 h 217"/>
                <a:gd name="T4" fmla="*/ 732 w 128"/>
                <a:gd name="T5" fmla="*/ 242 h 217"/>
                <a:gd name="T6" fmla="*/ 782 w 128"/>
                <a:gd name="T7" fmla="*/ 449 h 217"/>
                <a:gd name="T8" fmla="*/ 815 w 128"/>
                <a:gd name="T9" fmla="*/ 697 h 217"/>
                <a:gd name="T10" fmla="*/ 808 w 128"/>
                <a:gd name="T11" fmla="*/ 993 h 217"/>
                <a:gd name="T12" fmla="*/ 739 w 128"/>
                <a:gd name="T13" fmla="*/ 1298 h 217"/>
                <a:gd name="T14" fmla="*/ 598 w 128"/>
                <a:gd name="T15" fmla="*/ 1618 h 217"/>
                <a:gd name="T16" fmla="*/ 381 w 128"/>
                <a:gd name="T17" fmla="*/ 1941 h 217"/>
                <a:gd name="T18" fmla="*/ 313 w 128"/>
                <a:gd name="T19" fmla="*/ 1905 h 217"/>
                <a:gd name="T20" fmla="*/ 242 w 128"/>
                <a:gd name="T21" fmla="*/ 1878 h 217"/>
                <a:gd name="T22" fmla="*/ 167 w 128"/>
                <a:gd name="T23" fmla="*/ 1833 h 217"/>
                <a:gd name="T24" fmla="*/ 101 w 128"/>
                <a:gd name="T25" fmla="*/ 1797 h 217"/>
                <a:gd name="T26" fmla="*/ 50 w 128"/>
                <a:gd name="T27" fmla="*/ 1753 h 217"/>
                <a:gd name="T28" fmla="*/ 13 w 128"/>
                <a:gd name="T29" fmla="*/ 1699 h 217"/>
                <a:gd name="T30" fmla="*/ 0 w 128"/>
                <a:gd name="T31" fmla="*/ 1636 h 217"/>
                <a:gd name="T32" fmla="*/ 8 w 128"/>
                <a:gd name="T33" fmla="*/ 1591 h 217"/>
                <a:gd name="T34" fmla="*/ 83 w 128"/>
                <a:gd name="T35" fmla="*/ 1528 h 217"/>
                <a:gd name="T36" fmla="*/ 184 w 128"/>
                <a:gd name="T37" fmla="*/ 1442 h 217"/>
                <a:gd name="T38" fmla="*/ 293 w 128"/>
                <a:gd name="T39" fmla="*/ 1343 h 217"/>
                <a:gd name="T40" fmla="*/ 401 w 128"/>
                <a:gd name="T41" fmla="*/ 1199 h 217"/>
                <a:gd name="T42" fmla="*/ 502 w 128"/>
                <a:gd name="T43" fmla="*/ 1002 h 217"/>
                <a:gd name="T44" fmla="*/ 580 w 128"/>
                <a:gd name="T45" fmla="*/ 742 h 217"/>
                <a:gd name="T46" fmla="*/ 618 w 128"/>
                <a:gd name="T47" fmla="*/ 413 h 217"/>
                <a:gd name="T48" fmla="*/ 598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7" name="Freeform 12"/>
            <p:cNvSpPr>
              <a:spLocks/>
            </p:cNvSpPr>
            <p:nvPr userDrawn="1"/>
          </p:nvSpPr>
          <p:spPr bwMode="ltGray">
            <a:xfrm>
              <a:off x="168" y="1260"/>
              <a:ext cx="1259" cy="1532"/>
            </a:xfrm>
            <a:custGeom>
              <a:avLst/>
              <a:gdLst>
                <a:gd name="T0" fmla="*/ 891 w 1259"/>
                <a:gd name="T1" fmla="*/ 1532 h 1532"/>
                <a:gd name="T2" fmla="*/ 954 w 1259"/>
                <a:gd name="T3" fmla="*/ 1452 h 1532"/>
                <a:gd name="T4" fmla="*/ 1032 w 1259"/>
                <a:gd name="T5" fmla="*/ 1338 h 1532"/>
                <a:gd name="T6" fmla="*/ 1115 w 1259"/>
                <a:gd name="T7" fmla="*/ 1188 h 1532"/>
                <a:gd name="T8" fmla="*/ 1194 w 1259"/>
                <a:gd name="T9" fmla="*/ 1023 h 1532"/>
                <a:gd name="T10" fmla="*/ 1244 w 1259"/>
                <a:gd name="T11" fmla="*/ 841 h 1532"/>
                <a:gd name="T12" fmla="*/ 1259 w 1259"/>
                <a:gd name="T13" fmla="*/ 647 h 1532"/>
                <a:gd name="T14" fmla="*/ 1230 w 1259"/>
                <a:gd name="T15" fmla="*/ 463 h 1532"/>
                <a:gd name="T16" fmla="*/ 1140 w 1259"/>
                <a:gd name="T17" fmla="*/ 294 h 1532"/>
                <a:gd name="T18" fmla="*/ 1043 w 1259"/>
                <a:gd name="T19" fmla="*/ 190 h 1532"/>
                <a:gd name="T20" fmla="*/ 961 w 1259"/>
                <a:gd name="T21" fmla="*/ 109 h 1532"/>
                <a:gd name="T22" fmla="*/ 894 w 1259"/>
                <a:gd name="T23" fmla="*/ 65 h 1532"/>
                <a:gd name="T24" fmla="*/ 786 w 1259"/>
                <a:gd name="T25" fmla="*/ 18 h 1532"/>
                <a:gd name="T26" fmla="*/ 642 w 1259"/>
                <a:gd name="T27" fmla="*/ 0 h 1532"/>
                <a:gd name="T28" fmla="*/ 440 w 1259"/>
                <a:gd name="T29" fmla="*/ 23 h 1532"/>
                <a:gd name="T30" fmla="*/ 366 w 1259"/>
                <a:gd name="T31" fmla="*/ 44 h 1532"/>
                <a:gd name="T32" fmla="*/ 292 w 1259"/>
                <a:gd name="T33" fmla="*/ 58 h 1532"/>
                <a:gd name="T34" fmla="*/ 229 w 1259"/>
                <a:gd name="T35" fmla="*/ 79 h 1532"/>
                <a:gd name="T36" fmla="*/ 178 w 1259"/>
                <a:gd name="T37" fmla="*/ 103 h 1532"/>
                <a:gd name="T38" fmla="*/ 127 w 1259"/>
                <a:gd name="T39" fmla="*/ 127 h 1532"/>
                <a:gd name="T40" fmla="*/ 82 w 1259"/>
                <a:gd name="T41" fmla="*/ 158 h 1532"/>
                <a:gd name="T42" fmla="*/ 41 w 1259"/>
                <a:gd name="T43" fmla="*/ 197 h 1532"/>
                <a:gd name="T44" fmla="*/ 0 w 1259"/>
                <a:gd name="T45" fmla="*/ 243 h 1532"/>
                <a:gd name="T46" fmla="*/ 76 w 1259"/>
                <a:gd name="T47" fmla="*/ 215 h 1532"/>
                <a:gd name="T48" fmla="*/ 144 w 1259"/>
                <a:gd name="T49" fmla="*/ 194 h 1532"/>
                <a:gd name="T50" fmla="*/ 212 w 1259"/>
                <a:gd name="T51" fmla="*/ 179 h 1532"/>
                <a:gd name="T52" fmla="*/ 280 w 1259"/>
                <a:gd name="T53" fmla="*/ 164 h 1532"/>
                <a:gd name="T54" fmla="*/ 336 w 1259"/>
                <a:gd name="T55" fmla="*/ 149 h 1532"/>
                <a:gd name="T56" fmla="*/ 397 w 1259"/>
                <a:gd name="T57" fmla="*/ 149 h 1532"/>
                <a:gd name="T58" fmla="*/ 458 w 1259"/>
                <a:gd name="T59" fmla="*/ 141 h 1532"/>
                <a:gd name="T60" fmla="*/ 511 w 1259"/>
                <a:gd name="T61" fmla="*/ 146 h 1532"/>
                <a:gd name="T62" fmla="*/ 565 w 1259"/>
                <a:gd name="T63" fmla="*/ 152 h 1532"/>
                <a:gd name="T64" fmla="*/ 618 w 1259"/>
                <a:gd name="T65" fmla="*/ 166 h 1532"/>
                <a:gd name="T66" fmla="*/ 669 w 1259"/>
                <a:gd name="T67" fmla="*/ 186 h 1532"/>
                <a:gd name="T68" fmla="*/ 715 w 1259"/>
                <a:gd name="T69" fmla="*/ 205 h 1532"/>
                <a:gd name="T70" fmla="*/ 760 w 1259"/>
                <a:gd name="T71" fmla="*/ 239 h 1532"/>
                <a:gd name="T72" fmla="*/ 811 w 1259"/>
                <a:gd name="T73" fmla="*/ 267 h 1532"/>
                <a:gd name="T74" fmla="*/ 855 w 1259"/>
                <a:gd name="T75" fmla="*/ 307 h 1532"/>
                <a:gd name="T76" fmla="*/ 899 w 1259"/>
                <a:gd name="T77" fmla="*/ 348 h 1532"/>
                <a:gd name="T78" fmla="*/ 971 w 1259"/>
                <a:gd name="T79" fmla="*/ 464 h 1532"/>
                <a:gd name="T80" fmla="*/ 1016 w 1259"/>
                <a:gd name="T81" fmla="*/ 606 h 1532"/>
                <a:gd name="T82" fmla="*/ 1027 w 1259"/>
                <a:gd name="T83" fmla="*/ 774 h 1532"/>
                <a:gd name="T84" fmla="*/ 1022 w 1259"/>
                <a:gd name="T85" fmla="*/ 939 h 1532"/>
                <a:gd name="T86" fmla="*/ 1002 w 1259"/>
                <a:gd name="T87" fmla="*/ 1117 h 1532"/>
                <a:gd name="T88" fmla="*/ 966 w 1259"/>
                <a:gd name="T89" fmla="*/ 1279 h 1532"/>
                <a:gd name="T90" fmla="*/ 933 w 1259"/>
                <a:gd name="T91" fmla="*/ 1421 h 1532"/>
                <a:gd name="T92" fmla="*/ 891 w 1259"/>
                <a:gd name="T93" fmla="*/ 1532 h 15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8" name="Freeform 13"/>
            <p:cNvSpPr>
              <a:spLocks/>
            </p:cNvSpPr>
            <p:nvPr userDrawn="1"/>
          </p:nvSpPr>
          <p:spPr bwMode="ltGray">
            <a:xfrm>
              <a:off x="0" y="2610"/>
              <a:ext cx="801" cy="459"/>
            </a:xfrm>
            <a:custGeom>
              <a:avLst/>
              <a:gdLst>
                <a:gd name="T0" fmla="*/ 0 w 801"/>
                <a:gd name="T1" fmla="*/ 0 h 459"/>
                <a:gd name="T2" fmla="*/ 37 w 801"/>
                <a:gd name="T3" fmla="*/ 69 h 459"/>
                <a:gd name="T4" fmla="*/ 68 w 801"/>
                <a:gd name="T5" fmla="*/ 132 h 459"/>
                <a:gd name="T6" fmla="*/ 110 w 801"/>
                <a:gd name="T7" fmla="*/ 188 h 459"/>
                <a:gd name="T8" fmla="*/ 149 w 801"/>
                <a:gd name="T9" fmla="*/ 229 h 459"/>
                <a:gd name="T10" fmla="*/ 192 w 801"/>
                <a:gd name="T11" fmla="*/ 278 h 459"/>
                <a:gd name="T12" fmla="*/ 250 w 801"/>
                <a:gd name="T13" fmla="*/ 314 h 459"/>
                <a:gd name="T14" fmla="*/ 308 w 801"/>
                <a:gd name="T15" fmla="*/ 336 h 459"/>
                <a:gd name="T16" fmla="*/ 365 w 801"/>
                <a:gd name="T17" fmla="*/ 365 h 459"/>
                <a:gd name="T18" fmla="*/ 430 w 801"/>
                <a:gd name="T19" fmla="*/ 381 h 459"/>
                <a:gd name="T20" fmla="*/ 501 w 801"/>
                <a:gd name="T21" fmla="*/ 390 h 459"/>
                <a:gd name="T22" fmla="*/ 573 w 801"/>
                <a:gd name="T23" fmla="*/ 392 h 459"/>
                <a:gd name="T24" fmla="*/ 646 w 801"/>
                <a:gd name="T25" fmla="*/ 381 h 459"/>
                <a:gd name="T26" fmla="*/ 726 w 801"/>
                <a:gd name="T27" fmla="*/ 362 h 459"/>
                <a:gd name="T28" fmla="*/ 801 w 801"/>
                <a:gd name="T29" fmla="*/ 335 h 459"/>
                <a:gd name="T30" fmla="*/ 731 w 801"/>
                <a:gd name="T31" fmla="*/ 377 h 459"/>
                <a:gd name="T32" fmla="*/ 662 w 801"/>
                <a:gd name="T33" fmla="*/ 404 h 459"/>
                <a:gd name="T34" fmla="*/ 594 w 801"/>
                <a:gd name="T35" fmla="*/ 432 h 459"/>
                <a:gd name="T36" fmla="*/ 532 w 801"/>
                <a:gd name="T37" fmla="*/ 445 h 459"/>
                <a:gd name="T38" fmla="*/ 471 w 801"/>
                <a:gd name="T39" fmla="*/ 459 h 459"/>
                <a:gd name="T40" fmla="*/ 411 w 801"/>
                <a:gd name="T41" fmla="*/ 458 h 459"/>
                <a:gd name="T42" fmla="*/ 350 w 801"/>
                <a:gd name="T43" fmla="*/ 458 h 459"/>
                <a:gd name="T44" fmla="*/ 291 w 801"/>
                <a:gd name="T45" fmla="*/ 450 h 459"/>
                <a:gd name="T46" fmla="*/ 244 w 801"/>
                <a:gd name="T47" fmla="*/ 436 h 459"/>
                <a:gd name="T48" fmla="*/ 192 w 801"/>
                <a:gd name="T49" fmla="*/ 415 h 459"/>
                <a:gd name="T50" fmla="*/ 145 w 801"/>
                <a:gd name="T51" fmla="*/ 394 h 459"/>
                <a:gd name="T52" fmla="*/ 100 w 801"/>
                <a:gd name="T53" fmla="*/ 373 h 459"/>
                <a:gd name="T54" fmla="*/ 60 w 801"/>
                <a:gd name="T55" fmla="*/ 347 h 459"/>
                <a:gd name="T56" fmla="*/ 0 w 801"/>
                <a:gd name="T57" fmla="*/ 294 h 459"/>
                <a:gd name="T58" fmla="*/ 0 w 801"/>
                <a:gd name="T59" fmla="*/ 0 h 4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9" name="Freeform 14"/>
            <p:cNvSpPr>
              <a:spLocks/>
            </p:cNvSpPr>
            <p:nvPr userDrawn="1"/>
          </p:nvSpPr>
          <p:spPr bwMode="ltGray">
            <a:xfrm rot="373331" flipH="1">
              <a:off x="898" y="2855"/>
              <a:ext cx="354" cy="464"/>
            </a:xfrm>
            <a:custGeom>
              <a:avLst/>
              <a:gdLst>
                <a:gd name="T0" fmla="*/ 687 w 117"/>
                <a:gd name="T1" fmla="*/ 0 h 132"/>
                <a:gd name="T2" fmla="*/ 0 w 117"/>
                <a:gd name="T3" fmla="*/ 309 h 132"/>
                <a:gd name="T4" fmla="*/ 27 w 117"/>
                <a:gd name="T5" fmla="*/ 320 h 132"/>
                <a:gd name="T6" fmla="*/ 127 w 117"/>
                <a:gd name="T7" fmla="*/ 359 h 132"/>
                <a:gd name="T8" fmla="*/ 266 w 117"/>
                <a:gd name="T9" fmla="*/ 446 h 132"/>
                <a:gd name="T10" fmla="*/ 421 w 117"/>
                <a:gd name="T11" fmla="*/ 580 h 132"/>
                <a:gd name="T12" fmla="*/ 605 w 117"/>
                <a:gd name="T13" fmla="*/ 766 h 132"/>
                <a:gd name="T14" fmla="*/ 769 w 117"/>
                <a:gd name="T15" fmla="*/ 988 h 132"/>
                <a:gd name="T16" fmla="*/ 935 w 117"/>
                <a:gd name="T17" fmla="*/ 1272 h 132"/>
                <a:gd name="T18" fmla="*/ 1062 w 117"/>
                <a:gd name="T19" fmla="*/ 1631 h 132"/>
                <a:gd name="T20" fmla="*/ 1071 w 117"/>
                <a:gd name="T21" fmla="*/ 1483 h 132"/>
                <a:gd name="T22" fmla="*/ 1053 w 117"/>
                <a:gd name="T23" fmla="*/ 1322 h 132"/>
                <a:gd name="T24" fmla="*/ 989 w 117"/>
                <a:gd name="T25" fmla="*/ 1111 h 132"/>
                <a:gd name="T26" fmla="*/ 908 w 117"/>
                <a:gd name="T27" fmla="*/ 914 h 132"/>
                <a:gd name="T28" fmla="*/ 814 w 117"/>
                <a:gd name="T29" fmla="*/ 717 h 132"/>
                <a:gd name="T30" fmla="*/ 714 w 117"/>
                <a:gd name="T31" fmla="*/ 555 h 132"/>
                <a:gd name="T32" fmla="*/ 614 w 117"/>
                <a:gd name="T33" fmla="*/ 446 h 132"/>
                <a:gd name="T34" fmla="*/ 529 w 117"/>
                <a:gd name="T35" fmla="*/ 394 h 132"/>
                <a:gd name="T36" fmla="*/ 632 w 117"/>
                <a:gd name="T37" fmla="*/ 359 h 132"/>
                <a:gd name="T38" fmla="*/ 723 w 117"/>
                <a:gd name="T39" fmla="*/ 344 h 132"/>
                <a:gd name="T40" fmla="*/ 814 w 117"/>
                <a:gd name="T41" fmla="*/ 320 h 132"/>
                <a:gd name="T42" fmla="*/ 899 w 117"/>
                <a:gd name="T43" fmla="*/ 309 h 132"/>
                <a:gd name="T44" fmla="*/ 962 w 117"/>
                <a:gd name="T45" fmla="*/ 295 h 132"/>
                <a:gd name="T46" fmla="*/ 998 w 117"/>
                <a:gd name="T47" fmla="*/ 271 h 132"/>
                <a:gd name="T48" fmla="*/ 1035 w 117"/>
                <a:gd name="T49" fmla="*/ 260 h 132"/>
                <a:gd name="T50" fmla="*/ 1044 w 117"/>
                <a:gd name="T51" fmla="*/ 260 h 132"/>
                <a:gd name="T52" fmla="*/ 687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 name="Freeform 15"/>
            <p:cNvSpPr>
              <a:spLocks/>
            </p:cNvSpPr>
            <p:nvPr userDrawn="1"/>
          </p:nvSpPr>
          <p:spPr bwMode="ltGray">
            <a:xfrm rot="373331" flipH="1">
              <a:off x="799" y="2979"/>
              <a:ext cx="87" cy="274"/>
            </a:xfrm>
            <a:custGeom>
              <a:avLst/>
              <a:gdLst>
                <a:gd name="T0" fmla="*/ 261 w 29"/>
                <a:gd name="T1" fmla="*/ 0 h 77"/>
                <a:gd name="T2" fmla="*/ 207 w 29"/>
                <a:gd name="T3" fmla="*/ 0 h 77"/>
                <a:gd name="T4" fmla="*/ 144 w 29"/>
                <a:gd name="T5" fmla="*/ 50 h 77"/>
                <a:gd name="T6" fmla="*/ 81 w 29"/>
                <a:gd name="T7" fmla="*/ 114 h 77"/>
                <a:gd name="T8" fmla="*/ 36 w 29"/>
                <a:gd name="T9" fmla="*/ 242 h 77"/>
                <a:gd name="T10" fmla="*/ 9 w 29"/>
                <a:gd name="T11" fmla="*/ 381 h 77"/>
                <a:gd name="T12" fmla="*/ 0 w 29"/>
                <a:gd name="T13" fmla="*/ 559 h 77"/>
                <a:gd name="T14" fmla="*/ 27 w 29"/>
                <a:gd name="T15" fmla="*/ 762 h 77"/>
                <a:gd name="T16" fmla="*/ 99 w 29"/>
                <a:gd name="T17" fmla="*/ 975 h 77"/>
                <a:gd name="T18" fmla="*/ 135 w 29"/>
                <a:gd name="T19" fmla="*/ 673 h 77"/>
                <a:gd name="T20" fmla="*/ 171 w 29"/>
                <a:gd name="T21" fmla="*/ 470 h 77"/>
                <a:gd name="T22" fmla="*/ 207 w 29"/>
                <a:gd name="T23" fmla="*/ 278 h 77"/>
                <a:gd name="T24" fmla="*/ 261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1" name="Freeform 16"/>
            <p:cNvSpPr>
              <a:spLocks/>
            </p:cNvSpPr>
            <p:nvPr userDrawn="1"/>
          </p:nvSpPr>
          <p:spPr bwMode="ltGray">
            <a:xfrm>
              <a:off x="1190" y="3273"/>
              <a:ext cx="1108" cy="1047"/>
            </a:xfrm>
            <a:custGeom>
              <a:avLst/>
              <a:gdLst>
                <a:gd name="T0" fmla="*/ 784 w 1108"/>
                <a:gd name="T1" fmla="*/ 1047 h 1047"/>
                <a:gd name="T2" fmla="*/ 692 w 1108"/>
                <a:gd name="T3" fmla="*/ 1011 h 1047"/>
                <a:gd name="T4" fmla="*/ 607 w 1108"/>
                <a:gd name="T5" fmla="*/ 945 h 1047"/>
                <a:gd name="T6" fmla="*/ 517 w 1108"/>
                <a:gd name="T7" fmla="*/ 861 h 1047"/>
                <a:gd name="T8" fmla="*/ 432 w 1108"/>
                <a:gd name="T9" fmla="*/ 776 h 1047"/>
                <a:gd name="T10" fmla="*/ 350 w 1108"/>
                <a:gd name="T11" fmla="*/ 677 h 1047"/>
                <a:gd name="T12" fmla="*/ 266 w 1108"/>
                <a:gd name="T13" fmla="*/ 563 h 1047"/>
                <a:gd name="T14" fmla="*/ 188 w 1108"/>
                <a:gd name="T15" fmla="*/ 447 h 1047"/>
                <a:gd name="T16" fmla="*/ 122 w 1108"/>
                <a:gd name="T17" fmla="*/ 325 h 1047"/>
                <a:gd name="T18" fmla="*/ 65 w 1108"/>
                <a:gd name="T19" fmla="*/ 211 h 1047"/>
                <a:gd name="T20" fmla="*/ 21 w 1108"/>
                <a:gd name="T21" fmla="*/ 101 h 1047"/>
                <a:gd name="T22" fmla="*/ 0 w 1108"/>
                <a:gd name="T23" fmla="*/ 0 h 1047"/>
                <a:gd name="T24" fmla="*/ 109 w 1108"/>
                <a:gd name="T25" fmla="*/ 217 h 1047"/>
                <a:gd name="T26" fmla="*/ 209 w 1108"/>
                <a:gd name="T27" fmla="*/ 378 h 1047"/>
                <a:gd name="T28" fmla="*/ 294 w 1108"/>
                <a:gd name="T29" fmla="*/ 500 h 1047"/>
                <a:gd name="T30" fmla="*/ 373 w 1108"/>
                <a:gd name="T31" fmla="*/ 590 h 1047"/>
                <a:gd name="T32" fmla="*/ 441 w 1108"/>
                <a:gd name="T33" fmla="*/ 661 h 1047"/>
                <a:gd name="T34" fmla="*/ 506 w 1108"/>
                <a:gd name="T35" fmla="*/ 713 h 1047"/>
                <a:gd name="T36" fmla="*/ 564 w 1108"/>
                <a:gd name="T37" fmla="*/ 754 h 1047"/>
                <a:gd name="T38" fmla="*/ 620 w 1108"/>
                <a:gd name="T39" fmla="*/ 801 h 1047"/>
                <a:gd name="T40" fmla="*/ 754 w 1108"/>
                <a:gd name="T41" fmla="*/ 899 h 1047"/>
                <a:gd name="T42" fmla="*/ 925 w 1108"/>
                <a:gd name="T43" fmla="*/ 977 h 1047"/>
                <a:gd name="T44" fmla="*/ 1108 w 1108"/>
                <a:gd name="T45" fmla="*/ 1047 h 1047"/>
                <a:gd name="T46" fmla="*/ 784 w 1108"/>
                <a:gd name="T47" fmla="*/ 1047 h 10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nvGrpSpPr>
            <p:cNvPr id="12" name="Group 17"/>
            <p:cNvGrpSpPr>
              <a:grpSpLocks/>
            </p:cNvGrpSpPr>
            <p:nvPr userDrawn="1"/>
          </p:nvGrpSpPr>
          <p:grpSpPr bwMode="auto">
            <a:xfrm rot="3220060">
              <a:off x="2631" y="754"/>
              <a:ext cx="569" cy="637"/>
              <a:chOff x="1727" y="866"/>
              <a:chExt cx="129" cy="157"/>
            </a:xfrm>
          </p:grpSpPr>
          <p:sp>
            <p:nvSpPr>
              <p:cNvPr id="36" name="Freeform 18"/>
              <p:cNvSpPr>
                <a:spLocks/>
              </p:cNvSpPr>
              <p:nvPr userDrawn="1"/>
            </p:nvSpPr>
            <p:spPr bwMode="ltGray">
              <a:xfrm>
                <a:off x="1727" y="866"/>
                <a:ext cx="41" cy="59"/>
              </a:xfrm>
              <a:custGeom>
                <a:avLst/>
                <a:gdLst>
                  <a:gd name="T0" fmla="*/ 20 w 83"/>
                  <a:gd name="T1" fmla="*/ 7 h 117"/>
                  <a:gd name="T2" fmla="*/ 6 w 83"/>
                  <a:gd name="T3" fmla="*/ 0 h 117"/>
                  <a:gd name="T4" fmla="*/ 0 w 83"/>
                  <a:gd name="T5" fmla="*/ 30 h 117"/>
                  <a:gd name="T6" fmla="*/ 20 w 83"/>
                  <a:gd name="T7" fmla="*/ 7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37" name="Freeform 19"/>
              <p:cNvSpPr>
                <a:spLocks/>
              </p:cNvSpPr>
              <p:nvPr userDrawn="1"/>
            </p:nvSpPr>
            <p:spPr bwMode="ltGray">
              <a:xfrm>
                <a:off x="1786" y="894"/>
                <a:ext cx="70" cy="49"/>
              </a:xfrm>
              <a:custGeom>
                <a:avLst/>
                <a:gdLst>
                  <a:gd name="T0" fmla="*/ 0 w 140"/>
                  <a:gd name="T1" fmla="*/ 25 h 98"/>
                  <a:gd name="T2" fmla="*/ 30 w 140"/>
                  <a:gd name="T3" fmla="*/ 0 h 98"/>
                  <a:gd name="T4" fmla="*/ 35 w 140"/>
                  <a:gd name="T5" fmla="*/ 13 h 98"/>
                  <a:gd name="T6" fmla="*/ 0 w 140"/>
                  <a:gd name="T7" fmla="*/ 25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38" name="Freeform 20"/>
              <p:cNvSpPr>
                <a:spLocks/>
              </p:cNvSpPr>
              <p:nvPr userDrawn="1"/>
            </p:nvSpPr>
            <p:spPr bwMode="ltGray">
              <a:xfrm>
                <a:off x="1772" y="998"/>
                <a:ext cx="73" cy="25"/>
              </a:xfrm>
              <a:custGeom>
                <a:avLst/>
                <a:gdLst>
                  <a:gd name="T0" fmla="*/ 0 w 145"/>
                  <a:gd name="T1" fmla="*/ 2 h 49"/>
                  <a:gd name="T2" fmla="*/ 37 w 145"/>
                  <a:gd name="T3" fmla="*/ 0 h 49"/>
                  <a:gd name="T4" fmla="*/ 33 w 145"/>
                  <a:gd name="T5" fmla="*/ 13 h 49"/>
                  <a:gd name="T6" fmla="*/ 0 w 145"/>
                  <a:gd name="T7" fmla="*/ 2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grpSp>
          <p:nvGrpSpPr>
            <p:cNvPr id="13" name="Group 21"/>
            <p:cNvGrpSpPr>
              <a:grpSpLocks/>
            </p:cNvGrpSpPr>
            <p:nvPr userDrawn="1"/>
          </p:nvGrpSpPr>
          <p:grpSpPr bwMode="auto">
            <a:xfrm rot="-6691250">
              <a:off x="3637" y="132"/>
              <a:ext cx="356" cy="607"/>
              <a:chOff x="1727" y="866"/>
              <a:chExt cx="129" cy="157"/>
            </a:xfrm>
          </p:grpSpPr>
          <p:sp>
            <p:nvSpPr>
              <p:cNvPr id="33" name="Freeform 22"/>
              <p:cNvSpPr>
                <a:spLocks/>
              </p:cNvSpPr>
              <p:nvPr userDrawn="1"/>
            </p:nvSpPr>
            <p:spPr bwMode="ltGray">
              <a:xfrm>
                <a:off x="1727" y="866"/>
                <a:ext cx="41" cy="59"/>
              </a:xfrm>
              <a:custGeom>
                <a:avLst/>
                <a:gdLst>
                  <a:gd name="T0" fmla="*/ 20 w 83"/>
                  <a:gd name="T1" fmla="*/ 7 h 117"/>
                  <a:gd name="T2" fmla="*/ 6 w 83"/>
                  <a:gd name="T3" fmla="*/ 0 h 117"/>
                  <a:gd name="T4" fmla="*/ 0 w 83"/>
                  <a:gd name="T5" fmla="*/ 30 h 117"/>
                  <a:gd name="T6" fmla="*/ 20 w 83"/>
                  <a:gd name="T7" fmla="*/ 7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34" name="Freeform 23"/>
              <p:cNvSpPr>
                <a:spLocks/>
              </p:cNvSpPr>
              <p:nvPr userDrawn="1"/>
            </p:nvSpPr>
            <p:spPr bwMode="ltGray">
              <a:xfrm>
                <a:off x="1786" y="894"/>
                <a:ext cx="70" cy="49"/>
              </a:xfrm>
              <a:custGeom>
                <a:avLst/>
                <a:gdLst>
                  <a:gd name="T0" fmla="*/ 0 w 140"/>
                  <a:gd name="T1" fmla="*/ 25 h 98"/>
                  <a:gd name="T2" fmla="*/ 30 w 140"/>
                  <a:gd name="T3" fmla="*/ 0 h 98"/>
                  <a:gd name="T4" fmla="*/ 35 w 140"/>
                  <a:gd name="T5" fmla="*/ 13 h 98"/>
                  <a:gd name="T6" fmla="*/ 0 w 140"/>
                  <a:gd name="T7" fmla="*/ 25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35" name="Freeform 24"/>
              <p:cNvSpPr>
                <a:spLocks/>
              </p:cNvSpPr>
              <p:nvPr userDrawn="1"/>
            </p:nvSpPr>
            <p:spPr bwMode="ltGray">
              <a:xfrm>
                <a:off x="1772" y="998"/>
                <a:ext cx="73" cy="25"/>
              </a:xfrm>
              <a:custGeom>
                <a:avLst/>
                <a:gdLst>
                  <a:gd name="T0" fmla="*/ 0 w 145"/>
                  <a:gd name="T1" fmla="*/ 2 h 49"/>
                  <a:gd name="T2" fmla="*/ 37 w 145"/>
                  <a:gd name="T3" fmla="*/ 0 h 49"/>
                  <a:gd name="T4" fmla="*/ 33 w 145"/>
                  <a:gd name="T5" fmla="*/ 13 h 49"/>
                  <a:gd name="T6" fmla="*/ 0 w 145"/>
                  <a:gd name="T7" fmla="*/ 2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grpSp>
          <p:nvGrpSpPr>
            <p:cNvPr id="14" name="Group 25"/>
            <p:cNvGrpSpPr>
              <a:grpSpLocks/>
            </p:cNvGrpSpPr>
            <p:nvPr userDrawn="1"/>
          </p:nvGrpSpPr>
          <p:grpSpPr bwMode="auto">
            <a:xfrm rot="8524840">
              <a:off x="668" y="3321"/>
              <a:ext cx="501" cy="502"/>
              <a:chOff x="1727" y="866"/>
              <a:chExt cx="129" cy="157"/>
            </a:xfrm>
          </p:grpSpPr>
          <p:sp>
            <p:nvSpPr>
              <p:cNvPr id="30" name="Freeform 26"/>
              <p:cNvSpPr>
                <a:spLocks/>
              </p:cNvSpPr>
              <p:nvPr userDrawn="1"/>
            </p:nvSpPr>
            <p:spPr bwMode="ltGray">
              <a:xfrm>
                <a:off x="1727" y="866"/>
                <a:ext cx="41" cy="59"/>
              </a:xfrm>
              <a:custGeom>
                <a:avLst/>
                <a:gdLst>
                  <a:gd name="T0" fmla="*/ 20 w 83"/>
                  <a:gd name="T1" fmla="*/ 7 h 117"/>
                  <a:gd name="T2" fmla="*/ 6 w 83"/>
                  <a:gd name="T3" fmla="*/ 0 h 117"/>
                  <a:gd name="T4" fmla="*/ 0 w 83"/>
                  <a:gd name="T5" fmla="*/ 30 h 117"/>
                  <a:gd name="T6" fmla="*/ 20 w 83"/>
                  <a:gd name="T7" fmla="*/ 7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31" name="Freeform 27"/>
              <p:cNvSpPr>
                <a:spLocks/>
              </p:cNvSpPr>
              <p:nvPr userDrawn="1"/>
            </p:nvSpPr>
            <p:spPr bwMode="ltGray">
              <a:xfrm>
                <a:off x="1786" y="894"/>
                <a:ext cx="70" cy="49"/>
              </a:xfrm>
              <a:custGeom>
                <a:avLst/>
                <a:gdLst>
                  <a:gd name="T0" fmla="*/ 0 w 140"/>
                  <a:gd name="T1" fmla="*/ 25 h 98"/>
                  <a:gd name="T2" fmla="*/ 30 w 140"/>
                  <a:gd name="T3" fmla="*/ 0 h 98"/>
                  <a:gd name="T4" fmla="*/ 35 w 140"/>
                  <a:gd name="T5" fmla="*/ 13 h 98"/>
                  <a:gd name="T6" fmla="*/ 0 w 140"/>
                  <a:gd name="T7" fmla="*/ 25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32" name="Freeform 28"/>
              <p:cNvSpPr>
                <a:spLocks/>
              </p:cNvSpPr>
              <p:nvPr userDrawn="1"/>
            </p:nvSpPr>
            <p:spPr bwMode="ltGray">
              <a:xfrm>
                <a:off x="1772" y="998"/>
                <a:ext cx="73" cy="25"/>
              </a:xfrm>
              <a:custGeom>
                <a:avLst/>
                <a:gdLst>
                  <a:gd name="T0" fmla="*/ 0 w 145"/>
                  <a:gd name="T1" fmla="*/ 2 h 49"/>
                  <a:gd name="T2" fmla="*/ 37 w 145"/>
                  <a:gd name="T3" fmla="*/ 0 h 49"/>
                  <a:gd name="T4" fmla="*/ 33 w 145"/>
                  <a:gd name="T5" fmla="*/ 13 h 49"/>
                  <a:gd name="T6" fmla="*/ 0 w 145"/>
                  <a:gd name="T7" fmla="*/ 2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grpSp>
          <p:nvGrpSpPr>
            <p:cNvPr id="15" name="Group 29"/>
            <p:cNvGrpSpPr>
              <a:grpSpLocks/>
            </p:cNvGrpSpPr>
            <p:nvPr userDrawn="1"/>
          </p:nvGrpSpPr>
          <p:grpSpPr bwMode="auto">
            <a:xfrm rot="4106450" flipH="1">
              <a:off x="393" y="262"/>
              <a:ext cx="709" cy="892"/>
              <a:chOff x="1727" y="866"/>
              <a:chExt cx="129" cy="157"/>
            </a:xfrm>
          </p:grpSpPr>
          <p:sp>
            <p:nvSpPr>
              <p:cNvPr id="27" name="Freeform 30"/>
              <p:cNvSpPr>
                <a:spLocks/>
              </p:cNvSpPr>
              <p:nvPr userDrawn="1"/>
            </p:nvSpPr>
            <p:spPr bwMode="ltGray">
              <a:xfrm>
                <a:off x="1727" y="866"/>
                <a:ext cx="41" cy="59"/>
              </a:xfrm>
              <a:custGeom>
                <a:avLst/>
                <a:gdLst>
                  <a:gd name="T0" fmla="*/ 20 w 83"/>
                  <a:gd name="T1" fmla="*/ 7 h 117"/>
                  <a:gd name="T2" fmla="*/ 6 w 83"/>
                  <a:gd name="T3" fmla="*/ 0 h 117"/>
                  <a:gd name="T4" fmla="*/ 0 w 83"/>
                  <a:gd name="T5" fmla="*/ 30 h 117"/>
                  <a:gd name="T6" fmla="*/ 20 w 83"/>
                  <a:gd name="T7" fmla="*/ 7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28" name="Freeform 31"/>
              <p:cNvSpPr>
                <a:spLocks/>
              </p:cNvSpPr>
              <p:nvPr userDrawn="1"/>
            </p:nvSpPr>
            <p:spPr bwMode="ltGray">
              <a:xfrm>
                <a:off x="1786" y="894"/>
                <a:ext cx="70" cy="49"/>
              </a:xfrm>
              <a:custGeom>
                <a:avLst/>
                <a:gdLst>
                  <a:gd name="T0" fmla="*/ 0 w 140"/>
                  <a:gd name="T1" fmla="*/ 25 h 98"/>
                  <a:gd name="T2" fmla="*/ 30 w 140"/>
                  <a:gd name="T3" fmla="*/ 0 h 98"/>
                  <a:gd name="T4" fmla="*/ 35 w 140"/>
                  <a:gd name="T5" fmla="*/ 13 h 98"/>
                  <a:gd name="T6" fmla="*/ 0 w 140"/>
                  <a:gd name="T7" fmla="*/ 25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29" name="Freeform 32"/>
              <p:cNvSpPr>
                <a:spLocks/>
              </p:cNvSpPr>
              <p:nvPr userDrawn="1"/>
            </p:nvSpPr>
            <p:spPr bwMode="ltGray">
              <a:xfrm>
                <a:off x="1772" y="998"/>
                <a:ext cx="73" cy="25"/>
              </a:xfrm>
              <a:custGeom>
                <a:avLst/>
                <a:gdLst>
                  <a:gd name="T0" fmla="*/ 0 w 145"/>
                  <a:gd name="T1" fmla="*/ 2 h 49"/>
                  <a:gd name="T2" fmla="*/ 37 w 145"/>
                  <a:gd name="T3" fmla="*/ 0 h 49"/>
                  <a:gd name="T4" fmla="*/ 33 w 145"/>
                  <a:gd name="T5" fmla="*/ 13 h 49"/>
                  <a:gd name="T6" fmla="*/ 0 w 145"/>
                  <a:gd name="T7" fmla="*/ 2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grpSp>
          <p:nvGrpSpPr>
            <p:cNvPr id="16" name="Group 33"/>
            <p:cNvGrpSpPr>
              <a:grpSpLocks/>
            </p:cNvGrpSpPr>
            <p:nvPr userDrawn="1"/>
          </p:nvGrpSpPr>
          <p:grpSpPr bwMode="auto">
            <a:xfrm rot="10015322" flipH="1">
              <a:off x="4625" y="2382"/>
              <a:ext cx="709" cy="892"/>
              <a:chOff x="1727" y="866"/>
              <a:chExt cx="129" cy="157"/>
            </a:xfrm>
          </p:grpSpPr>
          <p:sp>
            <p:nvSpPr>
              <p:cNvPr id="24" name="Freeform 34"/>
              <p:cNvSpPr>
                <a:spLocks/>
              </p:cNvSpPr>
              <p:nvPr userDrawn="1"/>
            </p:nvSpPr>
            <p:spPr bwMode="ltGray">
              <a:xfrm>
                <a:off x="1727" y="866"/>
                <a:ext cx="41" cy="59"/>
              </a:xfrm>
              <a:custGeom>
                <a:avLst/>
                <a:gdLst>
                  <a:gd name="T0" fmla="*/ 20 w 83"/>
                  <a:gd name="T1" fmla="*/ 7 h 117"/>
                  <a:gd name="T2" fmla="*/ 6 w 83"/>
                  <a:gd name="T3" fmla="*/ 0 h 117"/>
                  <a:gd name="T4" fmla="*/ 0 w 83"/>
                  <a:gd name="T5" fmla="*/ 30 h 117"/>
                  <a:gd name="T6" fmla="*/ 20 w 83"/>
                  <a:gd name="T7" fmla="*/ 7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25" name="Freeform 35"/>
              <p:cNvSpPr>
                <a:spLocks/>
              </p:cNvSpPr>
              <p:nvPr userDrawn="1"/>
            </p:nvSpPr>
            <p:spPr bwMode="ltGray">
              <a:xfrm>
                <a:off x="1786" y="894"/>
                <a:ext cx="70" cy="49"/>
              </a:xfrm>
              <a:custGeom>
                <a:avLst/>
                <a:gdLst>
                  <a:gd name="T0" fmla="*/ 0 w 140"/>
                  <a:gd name="T1" fmla="*/ 25 h 98"/>
                  <a:gd name="T2" fmla="*/ 30 w 140"/>
                  <a:gd name="T3" fmla="*/ 0 h 98"/>
                  <a:gd name="T4" fmla="*/ 35 w 140"/>
                  <a:gd name="T5" fmla="*/ 13 h 98"/>
                  <a:gd name="T6" fmla="*/ 0 w 140"/>
                  <a:gd name="T7" fmla="*/ 25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26" name="Freeform 36"/>
              <p:cNvSpPr>
                <a:spLocks/>
              </p:cNvSpPr>
              <p:nvPr userDrawn="1"/>
            </p:nvSpPr>
            <p:spPr bwMode="ltGray">
              <a:xfrm>
                <a:off x="1772" y="998"/>
                <a:ext cx="73" cy="25"/>
              </a:xfrm>
              <a:custGeom>
                <a:avLst/>
                <a:gdLst>
                  <a:gd name="T0" fmla="*/ 0 w 145"/>
                  <a:gd name="T1" fmla="*/ 2 h 49"/>
                  <a:gd name="T2" fmla="*/ 37 w 145"/>
                  <a:gd name="T3" fmla="*/ 0 h 49"/>
                  <a:gd name="T4" fmla="*/ 33 w 145"/>
                  <a:gd name="T5" fmla="*/ 13 h 49"/>
                  <a:gd name="T6" fmla="*/ 0 w 145"/>
                  <a:gd name="T7" fmla="*/ 2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sp>
          <p:nvSpPr>
            <p:cNvPr id="17" name="Freeform 37"/>
            <p:cNvSpPr>
              <a:spLocks/>
            </p:cNvSpPr>
            <p:nvPr userDrawn="1"/>
          </p:nvSpPr>
          <p:spPr bwMode="ltGray">
            <a:xfrm>
              <a:off x="1217" y="2"/>
              <a:ext cx="862" cy="886"/>
            </a:xfrm>
            <a:custGeom>
              <a:avLst/>
              <a:gdLst>
                <a:gd name="T0" fmla="*/ 0 w 862"/>
                <a:gd name="T1" fmla="*/ 0 h 886"/>
                <a:gd name="T2" fmla="*/ 6 w 862"/>
                <a:gd name="T3" fmla="*/ 107 h 886"/>
                <a:gd name="T4" fmla="*/ 37 w 862"/>
                <a:gd name="T5" fmla="*/ 262 h 886"/>
                <a:gd name="T6" fmla="*/ 83 w 862"/>
                <a:gd name="T7" fmla="*/ 410 h 886"/>
                <a:gd name="T8" fmla="*/ 149 w 862"/>
                <a:gd name="T9" fmla="*/ 546 h 886"/>
                <a:gd name="T10" fmla="*/ 237 w 862"/>
                <a:gd name="T11" fmla="*/ 666 h 886"/>
                <a:gd name="T12" fmla="*/ 338 w 862"/>
                <a:gd name="T13" fmla="*/ 764 h 886"/>
                <a:gd name="T14" fmla="*/ 450 w 862"/>
                <a:gd name="T15" fmla="*/ 838 h 886"/>
                <a:gd name="T16" fmla="*/ 579 w 862"/>
                <a:gd name="T17" fmla="*/ 879 h 886"/>
                <a:gd name="T18" fmla="*/ 714 w 862"/>
                <a:gd name="T19" fmla="*/ 886 h 886"/>
                <a:gd name="T20" fmla="*/ 862 w 862"/>
                <a:gd name="T21" fmla="*/ 851 h 886"/>
                <a:gd name="T22" fmla="*/ 784 w 862"/>
                <a:gd name="T23" fmla="*/ 856 h 886"/>
                <a:gd name="T24" fmla="*/ 700 w 862"/>
                <a:gd name="T25" fmla="*/ 835 h 886"/>
                <a:gd name="T26" fmla="*/ 621 w 862"/>
                <a:gd name="T27" fmla="*/ 794 h 886"/>
                <a:gd name="T28" fmla="*/ 542 w 862"/>
                <a:gd name="T29" fmla="*/ 728 h 886"/>
                <a:gd name="T30" fmla="*/ 466 w 862"/>
                <a:gd name="T31" fmla="*/ 649 h 886"/>
                <a:gd name="T32" fmla="*/ 397 w 862"/>
                <a:gd name="T33" fmla="*/ 557 h 886"/>
                <a:gd name="T34" fmla="*/ 334 w 862"/>
                <a:gd name="T35" fmla="*/ 454 h 886"/>
                <a:gd name="T36" fmla="*/ 279 w 862"/>
                <a:gd name="T37" fmla="*/ 339 h 886"/>
                <a:gd name="T38" fmla="*/ 238 w 862"/>
                <a:gd name="T39" fmla="*/ 225 h 886"/>
                <a:gd name="T40" fmla="*/ 205 w 862"/>
                <a:gd name="T41" fmla="*/ 105 h 886"/>
                <a:gd name="T42" fmla="*/ 184 w 862"/>
                <a:gd name="T43" fmla="*/ 3 h 8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8" name="Freeform 38"/>
            <p:cNvSpPr>
              <a:spLocks/>
            </p:cNvSpPr>
            <p:nvPr userDrawn="1"/>
          </p:nvSpPr>
          <p:spPr bwMode="ltGray">
            <a:xfrm rot="9832527" flipV="1">
              <a:off x="2158" y="102"/>
              <a:ext cx="681" cy="593"/>
            </a:xfrm>
            <a:custGeom>
              <a:avLst/>
              <a:gdLst>
                <a:gd name="T0" fmla="*/ 0 w 257"/>
                <a:gd name="T1" fmla="*/ 0 h 237"/>
                <a:gd name="T2" fmla="*/ 0 w 257"/>
                <a:gd name="T3" fmla="*/ 158 h 237"/>
                <a:gd name="T4" fmla="*/ 21 w 257"/>
                <a:gd name="T5" fmla="*/ 313 h 237"/>
                <a:gd name="T6" fmla="*/ 42 w 257"/>
                <a:gd name="T7" fmla="*/ 470 h 237"/>
                <a:gd name="T8" fmla="*/ 77 w 257"/>
                <a:gd name="T9" fmla="*/ 613 h 237"/>
                <a:gd name="T10" fmla="*/ 127 w 257"/>
                <a:gd name="T11" fmla="*/ 746 h 237"/>
                <a:gd name="T12" fmla="*/ 191 w 257"/>
                <a:gd name="T13" fmla="*/ 883 h 237"/>
                <a:gd name="T14" fmla="*/ 268 w 257"/>
                <a:gd name="T15" fmla="*/ 1008 h 237"/>
                <a:gd name="T16" fmla="*/ 358 w 257"/>
                <a:gd name="T17" fmla="*/ 1113 h 237"/>
                <a:gd name="T18" fmla="*/ 472 w 257"/>
                <a:gd name="T19" fmla="*/ 1214 h 237"/>
                <a:gd name="T20" fmla="*/ 604 w 257"/>
                <a:gd name="T21" fmla="*/ 1301 h 237"/>
                <a:gd name="T22" fmla="*/ 745 w 257"/>
                <a:gd name="T23" fmla="*/ 1371 h 237"/>
                <a:gd name="T24" fmla="*/ 919 w 257"/>
                <a:gd name="T25" fmla="*/ 1426 h 237"/>
                <a:gd name="T26" fmla="*/ 1110 w 257"/>
                <a:gd name="T27" fmla="*/ 1464 h 237"/>
                <a:gd name="T28" fmla="*/ 1320 w 257"/>
                <a:gd name="T29" fmla="*/ 1484 h 237"/>
                <a:gd name="T30" fmla="*/ 1545 w 257"/>
                <a:gd name="T31" fmla="*/ 1476 h 237"/>
                <a:gd name="T32" fmla="*/ 1805 w 257"/>
                <a:gd name="T33" fmla="*/ 1451 h 237"/>
                <a:gd name="T34" fmla="*/ 1574 w 257"/>
                <a:gd name="T35" fmla="*/ 1421 h 237"/>
                <a:gd name="T36" fmla="*/ 1370 w 257"/>
                <a:gd name="T37" fmla="*/ 1376 h 237"/>
                <a:gd name="T38" fmla="*/ 1192 w 257"/>
                <a:gd name="T39" fmla="*/ 1326 h 237"/>
                <a:gd name="T40" fmla="*/ 1039 w 257"/>
                <a:gd name="T41" fmla="*/ 1276 h 237"/>
                <a:gd name="T42" fmla="*/ 898 w 257"/>
                <a:gd name="T43" fmla="*/ 1209 h 237"/>
                <a:gd name="T44" fmla="*/ 787 w 257"/>
                <a:gd name="T45" fmla="*/ 1138 h 237"/>
                <a:gd name="T46" fmla="*/ 681 w 257"/>
                <a:gd name="T47" fmla="*/ 1058 h 237"/>
                <a:gd name="T48" fmla="*/ 591 w 257"/>
                <a:gd name="T49" fmla="*/ 971 h 237"/>
                <a:gd name="T50" fmla="*/ 506 w 257"/>
                <a:gd name="T51" fmla="*/ 883 h 237"/>
                <a:gd name="T52" fmla="*/ 429 w 257"/>
                <a:gd name="T53" fmla="*/ 783 h 237"/>
                <a:gd name="T54" fmla="*/ 366 w 257"/>
                <a:gd name="T55" fmla="*/ 671 h 237"/>
                <a:gd name="T56" fmla="*/ 302 w 257"/>
                <a:gd name="T57" fmla="*/ 550 h 237"/>
                <a:gd name="T58" fmla="*/ 231 w 257"/>
                <a:gd name="T59" fmla="*/ 433 h 237"/>
                <a:gd name="T60" fmla="*/ 162 w 257"/>
                <a:gd name="T61" fmla="*/ 295 h 237"/>
                <a:gd name="T62" fmla="*/ 85 w 257"/>
                <a:gd name="T63" fmla="*/ 150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9" name="Freeform 39"/>
            <p:cNvSpPr>
              <a:spLocks/>
            </p:cNvSpPr>
            <p:nvPr userDrawn="1"/>
          </p:nvSpPr>
          <p:spPr bwMode="ltGray">
            <a:xfrm rot="9832527" flipV="1">
              <a:off x="1997" y="858"/>
              <a:ext cx="330" cy="278"/>
            </a:xfrm>
            <a:custGeom>
              <a:avLst/>
              <a:gdLst>
                <a:gd name="T0" fmla="*/ 546 w 124"/>
                <a:gd name="T1" fmla="*/ 0 h 110"/>
                <a:gd name="T2" fmla="*/ 878 w 124"/>
                <a:gd name="T3" fmla="*/ 690 h 110"/>
                <a:gd name="T4" fmla="*/ 849 w 124"/>
                <a:gd name="T5" fmla="*/ 682 h 110"/>
                <a:gd name="T6" fmla="*/ 758 w 124"/>
                <a:gd name="T7" fmla="*/ 670 h 110"/>
                <a:gd name="T8" fmla="*/ 631 w 124"/>
                <a:gd name="T9" fmla="*/ 644 h 110"/>
                <a:gd name="T10" fmla="*/ 482 w 124"/>
                <a:gd name="T11" fmla="*/ 632 h 110"/>
                <a:gd name="T12" fmla="*/ 319 w 124"/>
                <a:gd name="T13" fmla="*/ 619 h 110"/>
                <a:gd name="T14" fmla="*/ 178 w 124"/>
                <a:gd name="T15" fmla="*/ 627 h 110"/>
                <a:gd name="T16" fmla="*/ 64 w 124"/>
                <a:gd name="T17" fmla="*/ 652 h 110"/>
                <a:gd name="T18" fmla="*/ 0 w 124"/>
                <a:gd name="T19" fmla="*/ 703 h 110"/>
                <a:gd name="T20" fmla="*/ 29 w 124"/>
                <a:gd name="T21" fmla="*/ 627 h 110"/>
                <a:gd name="T22" fmla="*/ 56 w 124"/>
                <a:gd name="T23" fmla="*/ 569 h 110"/>
                <a:gd name="T24" fmla="*/ 114 w 124"/>
                <a:gd name="T25" fmla="*/ 523 h 110"/>
                <a:gd name="T26" fmla="*/ 178 w 124"/>
                <a:gd name="T27" fmla="*/ 485 h 110"/>
                <a:gd name="T28" fmla="*/ 255 w 124"/>
                <a:gd name="T29" fmla="*/ 460 h 110"/>
                <a:gd name="T30" fmla="*/ 333 w 124"/>
                <a:gd name="T31" fmla="*/ 452 h 110"/>
                <a:gd name="T32" fmla="*/ 418 w 124"/>
                <a:gd name="T33" fmla="*/ 452 h 110"/>
                <a:gd name="T34" fmla="*/ 511 w 124"/>
                <a:gd name="T35" fmla="*/ 473 h 110"/>
                <a:gd name="T36" fmla="*/ 516 w 124"/>
                <a:gd name="T37" fmla="*/ 452 h 110"/>
                <a:gd name="T38" fmla="*/ 495 w 124"/>
                <a:gd name="T39" fmla="*/ 359 h 110"/>
                <a:gd name="T40" fmla="*/ 474 w 124"/>
                <a:gd name="T41" fmla="*/ 243 h 110"/>
                <a:gd name="T42" fmla="*/ 460 w 124"/>
                <a:gd name="T43" fmla="*/ 192 h 110"/>
                <a:gd name="T44" fmla="*/ 447 w 124"/>
                <a:gd name="T45" fmla="*/ 192 h 110"/>
                <a:gd name="T46" fmla="*/ 431 w 124"/>
                <a:gd name="T47" fmla="*/ 184 h 110"/>
                <a:gd name="T48" fmla="*/ 418 w 124"/>
                <a:gd name="T49" fmla="*/ 167 h 110"/>
                <a:gd name="T50" fmla="*/ 405 w 124"/>
                <a:gd name="T51" fmla="*/ 147 h 110"/>
                <a:gd name="T52" fmla="*/ 405 w 124"/>
                <a:gd name="T53" fmla="*/ 121 h 110"/>
                <a:gd name="T54" fmla="*/ 418 w 124"/>
                <a:gd name="T55" fmla="*/ 88 h 110"/>
                <a:gd name="T56" fmla="*/ 468 w 124"/>
                <a:gd name="T57" fmla="*/ 51 h 110"/>
                <a:gd name="T58" fmla="*/ 546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20" name="Freeform 40"/>
            <p:cNvSpPr>
              <a:spLocks/>
            </p:cNvSpPr>
            <p:nvPr userDrawn="1"/>
          </p:nvSpPr>
          <p:spPr bwMode="ltGray">
            <a:xfrm rot="9832527" flipV="1">
              <a:off x="2224" y="808"/>
              <a:ext cx="123" cy="233"/>
            </a:xfrm>
            <a:custGeom>
              <a:avLst/>
              <a:gdLst>
                <a:gd name="T0" fmla="*/ 222 w 46"/>
                <a:gd name="T1" fmla="*/ 0 h 94"/>
                <a:gd name="T2" fmla="*/ 142 w 46"/>
                <a:gd name="T3" fmla="*/ 233 h 94"/>
                <a:gd name="T4" fmla="*/ 107 w 46"/>
                <a:gd name="T5" fmla="*/ 382 h 94"/>
                <a:gd name="T6" fmla="*/ 78 w 46"/>
                <a:gd name="T7" fmla="*/ 486 h 94"/>
                <a:gd name="T8" fmla="*/ 0 w 46"/>
                <a:gd name="T9" fmla="*/ 578 h 94"/>
                <a:gd name="T10" fmla="*/ 86 w 46"/>
                <a:gd name="T11" fmla="*/ 540 h 94"/>
                <a:gd name="T12" fmla="*/ 166 w 46"/>
                <a:gd name="T13" fmla="*/ 491 h 94"/>
                <a:gd name="T14" fmla="*/ 230 w 46"/>
                <a:gd name="T15" fmla="*/ 424 h 94"/>
                <a:gd name="T16" fmla="*/ 286 w 46"/>
                <a:gd name="T17" fmla="*/ 350 h 94"/>
                <a:gd name="T18" fmla="*/ 321 w 46"/>
                <a:gd name="T19" fmla="*/ 270 h 94"/>
                <a:gd name="T20" fmla="*/ 329 w 46"/>
                <a:gd name="T21" fmla="*/ 183 h 94"/>
                <a:gd name="T22" fmla="*/ 299 w 46"/>
                <a:gd name="T23" fmla="*/ 92 h 94"/>
                <a:gd name="T24" fmla="*/ 222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21" name="Freeform 41"/>
            <p:cNvSpPr>
              <a:spLocks/>
            </p:cNvSpPr>
            <p:nvPr userDrawn="1"/>
          </p:nvSpPr>
          <p:spPr bwMode="ltGray">
            <a:xfrm>
              <a:off x="1603" y="0"/>
              <a:ext cx="124" cy="121"/>
            </a:xfrm>
            <a:custGeom>
              <a:avLst/>
              <a:gdLst>
                <a:gd name="T0" fmla="*/ 124 w 124"/>
                <a:gd name="T1" fmla="*/ 0 h 121"/>
                <a:gd name="T2" fmla="*/ 113 w 124"/>
                <a:gd name="T3" fmla="*/ 9 h 121"/>
                <a:gd name="T4" fmla="*/ 99 w 124"/>
                <a:gd name="T5" fmla="*/ 25 h 121"/>
                <a:gd name="T6" fmla="*/ 81 w 124"/>
                <a:gd name="T7" fmla="*/ 41 h 121"/>
                <a:gd name="T8" fmla="*/ 63 w 124"/>
                <a:gd name="T9" fmla="*/ 54 h 121"/>
                <a:gd name="T10" fmla="*/ 41 w 124"/>
                <a:gd name="T11" fmla="*/ 66 h 121"/>
                <a:gd name="T12" fmla="*/ 22 w 124"/>
                <a:gd name="T13" fmla="*/ 74 h 121"/>
                <a:gd name="T14" fmla="*/ 0 w 124"/>
                <a:gd name="T15" fmla="*/ 75 h 121"/>
                <a:gd name="T16" fmla="*/ 10 w 124"/>
                <a:gd name="T17" fmla="*/ 96 h 121"/>
                <a:gd name="T18" fmla="*/ 23 w 124"/>
                <a:gd name="T19" fmla="*/ 113 h 121"/>
                <a:gd name="T20" fmla="*/ 41 w 124"/>
                <a:gd name="T21" fmla="*/ 121 h 121"/>
                <a:gd name="T22" fmla="*/ 60 w 124"/>
                <a:gd name="T23" fmla="*/ 121 h 121"/>
                <a:gd name="T24" fmla="*/ 83 w 124"/>
                <a:gd name="T25" fmla="*/ 111 h 121"/>
                <a:gd name="T26" fmla="*/ 101 w 124"/>
                <a:gd name="T27" fmla="*/ 88 h 121"/>
                <a:gd name="T28" fmla="*/ 116 w 124"/>
                <a:gd name="T29" fmla="*/ 53 h 121"/>
                <a:gd name="T30" fmla="*/ 124 w 124"/>
                <a:gd name="T31" fmla="*/ 0 h 1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22" name="Freeform 42"/>
            <p:cNvSpPr>
              <a:spLocks/>
            </p:cNvSpPr>
            <p:nvPr userDrawn="1"/>
          </p:nvSpPr>
          <p:spPr bwMode="ltGray">
            <a:xfrm rot="9832527" flipV="1">
              <a:off x="2173" y="1238"/>
              <a:ext cx="393" cy="2300"/>
            </a:xfrm>
            <a:custGeom>
              <a:avLst/>
              <a:gdLst>
                <a:gd name="T0" fmla="*/ 0 w 149"/>
                <a:gd name="T1" fmla="*/ 0 h 704"/>
                <a:gd name="T2" fmla="*/ 42 w 149"/>
                <a:gd name="T3" fmla="*/ 65 h 704"/>
                <a:gd name="T4" fmla="*/ 111 w 149"/>
                <a:gd name="T5" fmla="*/ 150 h 704"/>
                <a:gd name="T6" fmla="*/ 195 w 149"/>
                <a:gd name="T7" fmla="*/ 255 h 704"/>
                <a:gd name="T8" fmla="*/ 285 w 149"/>
                <a:gd name="T9" fmla="*/ 395 h 704"/>
                <a:gd name="T10" fmla="*/ 404 w 149"/>
                <a:gd name="T11" fmla="*/ 565 h 704"/>
                <a:gd name="T12" fmla="*/ 509 w 149"/>
                <a:gd name="T13" fmla="*/ 748 h 704"/>
                <a:gd name="T14" fmla="*/ 612 w 149"/>
                <a:gd name="T15" fmla="*/ 961 h 704"/>
                <a:gd name="T16" fmla="*/ 696 w 149"/>
                <a:gd name="T17" fmla="*/ 1206 h 704"/>
                <a:gd name="T18" fmla="*/ 778 w 149"/>
                <a:gd name="T19" fmla="*/ 1464 h 704"/>
                <a:gd name="T20" fmla="*/ 836 w 149"/>
                <a:gd name="T21" fmla="*/ 1761 h 704"/>
                <a:gd name="T22" fmla="*/ 862 w 149"/>
                <a:gd name="T23" fmla="*/ 2091 h 704"/>
                <a:gd name="T24" fmla="*/ 876 w 149"/>
                <a:gd name="T25" fmla="*/ 2434 h 704"/>
                <a:gd name="T26" fmla="*/ 836 w 149"/>
                <a:gd name="T27" fmla="*/ 2819 h 704"/>
                <a:gd name="T28" fmla="*/ 757 w 149"/>
                <a:gd name="T29" fmla="*/ 3225 h 704"/>
                <a:gd name="T30" fmla="*/ 641 w 149"/>
                <a:gd name="T31" fmla="*/ 3649 h 704"/>
                <a:gd name="T32" fmla="*/ 467 w 149"/>
                <a:gd name="T33" fmla="*/ 4120 h 704"/>
                <a:gd name="T34" fmla="*/ 272 w 149"/>
                <a:gd name="T35" fmla="*/ 4652 h 704"/>
                <a:gd name="T36" fmla="*/ 145 w 149"/>
                <a:gd name="T37" fmla="*/ 5146 h 704"/>
                <a:gd name="T38" fmla="*/ 69 w 149"/>
                <a:gd name="T39" fmla="*/ 5603 h 704"/>
                <a:gd name="T40" fmla="*/ 42 w 149"/>
                <a:gd name="T41" fmla="*/ 6041 h 704"/>
                <a:gd name="T42" fmla="*/ 42 w 149"/>
                <a:gd name="T43" fmla="*/ 6459 h 704"/>
                <a:gd name="T44" fmla="*/ 55 w 149"/>
                <a:gd name="T45" fmla="*/ 6841 h 704"/>
                <a:gd name="T46" fmla="*/ 84 w 149"/>
                <a:gd name="T47" fmla="*/ 7184 h 704"/>
                <a:gd name="T48" fmla="*/ 98 w 149"/>
                <a:gd name="T49" fmla="*/ 7514 h 704"/>
                <a:gd name="T50" fmla="*/ 285 w 149"/>
                <a:gd name="T51" fmla="*/ 7344 h 704"/>
                <a:gd name="T52" fmla="*/ 272 w 149"/>
                <a:gd name="T53" fmla="*/ 7259 h 704"/>
                <a:gd name="T54" fmla="*/ 251 w 149"/>
                <a:gd name="T55" fmla="*/ 7011 h 704"/>
                <a:gd name="T56" fmla="*/ 229 w 149"/>
                <a:gd name="T57" fmla="*/ 6639 h 704"/>
                <a:gd name="T58" fmla="*/ 243 w 149"/>
                <a:gd name="T59" fmla="*/ 6139 h 704"/>
                <a:gd name="T60" fmla="*/ 285 w 149"/>
                <a:gd name="T61" fmla="*/ 5541 h 704"/>
                <a:gd name="T62" fmla="*/ 404 w 149"/>
                <a:gd name="T63" fmla="*/ 4858 h 704"/>
                <a:gd name="T64" fmla="*/ 599 w 149"/>
                <a:gd name="T65" fmla="*/ 4120 h 704"/>
                <a:gd name="T66" fmla="*/ 897 w 149"/>
                <a:gd name="T67" fmla="*/ 3342 h 704"/>
                <a:gd name="T68" fmla="*/ 994 w 149"/>
                <a:gd name="T69" fmla="*/ 2980 h 704"/>
                <a:gd name="T70" fmla="*/ 1037 w 149"/>
                <a:gd name="T71" fmla="*/ 2509 h 704"/>
                <a:gd name="T72" fmla="*/ 1002 w 149"/>
                <a:gd name="T73" fmla="*/ 1963 h 704"/>
                <a:gd name="T74" fmla="*/ 913 w 149"/>
                <a:gd name="T75" fmla="*/ 1431 h 704"/>
                <a:gd name="T76" fmla="*/ 757 w 149"/>
                <a:gd name="T77" fmla="*/ 908 h 704"/>
                <a:gd name="T78" fmla="*/ 564 w 149"/>
                <a:gd name="T79" fmla="*/ 470 h 704"/>
                <a:gd name="T80" fmla="*/ 306 w 149"/>
                <a:gd name="T81" fmla="*/ 150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23" name="Freeform 43"/>
            <p:cNvSpPr>
              <a:spLocks/>
            </p:cNvSpPr>
            <p:nvPr userDrawn="1"/>
          </p:nvSpPr>
          <p:spPr bwMode="ltGray">
            <a:xfrm>
              <a:off x="0" y="1848"/>
              <a:ext cx="36" cy="132"/>
            </a:xfrm>
            <a:custGeom>
              <a:avLst/>
              <a:gdLst>
                <a:gd name="T0" fmla="*/ 0 w 36"/>
                <a:gd name="T1" fmla="*/ 0 h 132"/>
                <a:gd name="T2" fmla="*/ 36 w 36"/>
                <a:gd name="T3" fmla="*/ 12 h 132"/>
                <a:gd name="T4" fmla="*/ 0 w 36"/>
                <a:gd name="T5" fmla="*/ 132 h 132"/>
                <a:gd name="T6" fmla="*/ 0 w 36"/>
                <a:gd name="T7" fmla="*/ 0 h 1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132">
                  <a:moveTo>
                    <a:pt x="0" y="0"/>
                  </a:moveTo>
                  <a:lnTo>
                    <a:pt x="36" y="12"/>
                  </a:lnTo>
                  <a:lnTo>
                    <a:pt x="0" y="132"/>
                  </a:lnTo>
                  <a:lnTo>
                    <a:pt x="0" y="0"/>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bg-BG"/>
            </a:p>
          </p:txBody>
        </p:sp>
      </p:grpSp>
      <p:sp>
        <p:nvSpPr>
          <p:cNvPr id="159791" name="Rectangle 47"/>
          <p:cNvSpPr>
            <a:spLocks noGrp="1" noChangeArrowheads="1"/>
          </p:cNvSpPr>
          <p:nvPr>
            <p:ph type="ctrTitle"/>
          </p:nvPr>
        </p:nvSpPr>
        <p:spPr>
          <a:xfrm>
            <a:off x="2455863" y="596900"/>
            <a:ext cx="6192837" cy="3581400"/>
          </a:xfrm>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45791" dir="3378596" algn="ctr" rotWithShape="0">
                    <a:srgbClr val="993366"/>
                  </a:outerShdw>
                </a:effectLst>
              </a14:hiddenEffects>
            </a:ext>
          </a:extLst>
        </p:spPr>
        <p:txBody>
          <a:bodyPr/>
          <a:lstStyle>
            <a:lvl1pPr>
              <a:defRPr sz="5200" b="1"/>
            </a:lvl1pPr>
          </a:lstStyle>
          <a:p>
            <a:pPr lvl="0"/>
            <a:r>
              <a:rPr lang="bg-BG" noProof="0" smtClean="0"/>
              <a:t>Click to edit Master title style</a:t>
            </a:r>
          </a:p>
        </p:txBody>
      </p:sp>
      <p:sp>
        <p:nvSpPr>
          <p:cNvPr id="159792"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pPr lvl="0"/>
            <a:r>
              <a:rPr lang="bg-BG" noProof="0" smtClean="0"/>
              <a:t>Click to edit Master subtitle style</a:t>
            </a:r>
          </a:p>
        </p:txBody>
      </p:sp>
      <p:sp>
        <p:nvSpPr>
          <p:cNvPr id="46" name="Rectangle 44"/>
          <p:cNvSpPr>
            <a:spLocks noGrp="1" noChangeArrowheads="1"/>
          </p:cNvSpPr>
          <p:nvPr>
            <p:ph type="dt" sz="half" idx="10"/>
          </p:nvPr>
        </p:nvSpPr>
        <p:spPr>
          <a:xfrm>
            <a:off x="457200" y="6248400"/>
            <a:ext cx="2133600" cy="457200"/>
          </a:xfrm>
        </p:spPr>
        <p:txBody>
          <a:bodyPr/>
          <a:lstStyle>
            <a:lvl1pPr>
              <a:defRPr/>
            </a:lvl1pPr>
          </a:lstStyle>
          <a:p>
            <a:pPr>
              <a:defRPr/>
            </a:pPr>
            <a:r>
              <a:rPr lang="bg-BG"/>
              <a:t>Д. Гоцева</a:t>
            </a:r>
          </a:p>
        </p:txBody>
      </p:sp>
      <p:sp>
        <p:nvSpPr>
          <p:cNvPr id="47" name="Rectangle 45"/>
          <p:cNvSpPr>
            <a:spLocks noGrp="1" noChangeArrowheads="1"/>
          </p:cNvSpPr>
          <p:nvPr>
            <p:ph type="ftr" sz="quarter" idx="11"/>
          </p:nvPr>
        </p:nvSpPr>
        <p:spPr/>
        <p:txBody>
          <a:bodyPr/>
          <a:lstStyle>
            <a:lvl1pPr>
              <a:defRPr/>
            </a:lvl1pPr>
          </a:lstStyle>
          <a:p>
            <a:pPr>
              <a:defRPr/>
            </a:pPr>
            <a:r>
              <a:rPr lang="bg-BG"/>
              <a:t>ПИК2 - Лекции</a:t>
            </a:r>
          </a:p>
        </p:txBody>
      </p:sp>
      <p:sp>
        <p:nvSpPr>
          <p:cNvPr id="48" name="Rectangle 46"/>
          <p:cNvSpPr>
            <a:spLocks noGrp="1" noChangeArrowheads="1"/>
          </p:cNvSpPr>
          <p:nvPr>
            <p:ph type="sldNum" sz="quarter" idx="12"/>
          </p:nvPr>
        </p:nvSpPr>
        <p:spPr/>
        <p:txBody>
          <a:bodyPr/>
          <a:lstStyle>
            <a:lvl1pPr>
              <a:defRPr/>
            </a:lvl1pPr>
          </a:lstStyle>
          <a:p>
            <a:pPr>
              <a:defRPr/>
            </a:pPr>
            <a:fld id="{CC1F55AE-E562-456C-A382-85C576B3B261}" type="slidenum">
              <a:rPr lang="bg-BG"/>
              <a:pPr>
                <a:defRPr/>
              </a:pPr>
              <a:t>‹#›</a:t>
            </a:fld>
            <a:endParaRPr lang="bg-BG"/>
          </a:p>
        </p:txBody>
      </p:sp>
    </p:spTree>
    <p:extLst>
      <p:ext uri="{BB962C8B-B14F-4D97-AF65-F5344CB8AC3E}">
        <p14:creationId xmlns:p14="http://schemas.microsoft.com/office/powerpoint/2010/main" val="2585520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7"/>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48"/>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49"/>
          <p:cNvSpPr>
            <a:spLocks noGrp="1" noChangeArrowheads="1"/>
          </p:cNvSpPr>
          <p:nvPr>
            <p:ph type="sldNum" sz="quarter" idx="12"/>
          </p:nvPr>
        </p:nvSpPr>
        <p:spPr>
          <a:ln/>
        </p:spPr>
        <p:txBody>
          <a:bodyPr/>
          <a:lstStyle>
            <a:lvl1pPr>
              <a:defRPr/>
            </a:lvl1pPr>
          </a:lstStyle>
          <a:p>
            <a:pPr>
              <a:defRPr/>
            </a:pPr>
            <a:fld id="{663F7AF8-CCD2-4A51-8366-8430542346EE}" type="slidenum">
              <a:rPr lang="bg-BG"/>
              <a:pPr>
                <a:defRPr/>
              </a:pPr>
              <a:t>‹#›</a:t>
            </a:fld>
            <a:endParaRPr lang="bg-BG"/>
          </a:p>
        </p:txBody>
      </p:sp>
    </p:spTree>
    <p:extLst>
      <p:ext uri="{BB962C8B-B14F-4D97-AF65-F5344CB8AC3E}">
        <p14:creationId xmlns:p14="http://schemas.microsoft.com/office/powerpoint/2010/main" val="3524956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03188"/>
            <a:ext cx="2060575" cy="59531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42913" y="103188"/>
            <a:ext cx="6030912" cy="5953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7"/>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48"/>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49"/>
          <p:cNvSpPr>
            <a:spLocks noGrp="1" noChangeArrowheads="1"/>
          </p:cNvSpPr>
          <p:nvPr>
            <p:ph type="sldNum" sz="quarter" idx="12"/>
          </p:nvPr>
        </p:nvSpPr>
        <p:spPr>
          <a:ln/>
        </p:spPr>
        <p:txBody>
          <a:bodyPr/>
          <a:lstStyle>
            <a:lvl1pPr>
              <a:defRPr/>
            </a:lvl1pPr>
          </a:lstStyle>
          <a:p>
            <a:pPr>
              <a:defRPr/>
            </a:pPr>
            <a:fld id="{C80E45C3-9ABD-4318-9339-6077DBACED3A}" type="slidenum">
              <a:rPr lang="bg-BG"/>
              <a:pPr>
                <a:defRPr/>
              </a:pPr>
              <a:t>‹#›</a:t>
            </a:fld>
            <a:endParaRPr lang="bg-BG"/>
          </a:p>
        </p:txBody>
      </p:sp>
    </p:spTree>
    <p:extLst>
      <p:ext uri="{BB962C8B-B14F-4D97-AF65-F5344CB8AC3E}">
        <p14:creationId xmlns:p14="http://schemas.microsoft.com/office/powerpoint/2010/main" val="2026654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457200" y="1600200"/>
            <a:ext cx="8229600" cy="2151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57200" y="3903663"/>
            <a:ext cx="8229600" cy="2152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47"/>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48"/>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49"/>
          <p:cNvSpPr>
            <a:spLocks noGrp="1" noChangeArrowheads="1"/>
          </p:cNvSpPr>
          <p:nvPr>
            <p:ph type="sldNum" sz="quarter" idx="12"/>
          </p:nvPr>
        </p:nvSpPr>
        <p:spPr>
          <a:ln/>
        </p:spPr>
        <p:txBody>
          <a:bodyPr/>
          <a:lstStyle>
            <a:lvl1pPr>
              <a:defRPr/>
            </a:lvl1pPr>
          </a:lstStyle>
          <a:p>
            <a:pPr>
              <a:defRPr/>
            </a:pPr>
            <a:fld id="{6CB6DEFD-EC04-4CBF-B0A4-2418B10E15B4}" type="slidenum">
              <a:rPr lang="bg-BG"/>
              <a:pPr>
                <a:defRPr/>
              </a:pPr>
              <a:t>‹#›</a:t>
            </a:fld>
            <a:endParaRPr lang="bg-BG"/>
          </a:p>
        </p:txBody>
      </p:sp>
    </p:spTree>
    <p:extLst>
      <p:ext uri="{BB962C8B-B14F-4D97-AF65-F5344CB8AC3E}">
        <p14:creationId xmlns:p14="http://schemas.microsoft.com/office/powerpoint/2010/main" val="747275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457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47"/>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48"/>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49"/>
          <p:cNvSpPr>
            <a:spLocks noGrp="1" noChangeArrowheads="1"/>
          </p:cNvSpPr>
          <p:nvPr>
            <p:ph type="sldNum" sz="quarter" idx="12"/>
          </p:nvPr>
        </p:nvSpPr>
        <p:spPr>
          <a:ln/>
        </p:spPr>
        <p:txBody>
          <a:bodyPr/>
          <a:lstStyle>
            <a:lvl1pPr>
              <a:defRPr/>
            </a:lvl1pPr>
          </a:lstStyle>
          <a:p>
            <a:pPr>
              <a:defRPr/>
            </a:pPr>
            <a:fld id="{84E521A5-F7A7-4051-A92E-9468E1B4EDC9}" type="slidenum">
              <a:rPr lang="bg-BG"/>
              <a:pPr>
                <a:defRPr/>
              </a:pPr>
              <a:t>‹#›</a:t>
            </a:fld>
            <a:endParaRPr lang="bg-BG"/>
          </a:p>
        </p:txBody>
      </p:sp>
    </p:spTree>
    <p:extLst>
      <p:ext uri="{BB962C8B-B14F-4D97-AF65-F5344CB8AC3E}">
        <p14:creationId xmlns:p14="http://schemas.microsoft.com/office/powerpoint/2010/main" val="2020515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648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47"/>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48"/>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49"/>
          <p:cNvSpPr>
            <a:spLocks noGrp="1" noChangeArrowheads="1"/>
          </p:cNvSpPr>
          <p:nvPr>
            <p:ph type="sldNum" sz="quarter" idx="12"/>
          </p:nvPr>
        </p:nvSpPr>
        <p:spPr>
          <a:ln/>
        </p:spPr>
        <p:txBody>
          <a:bodyPr/>
          <a:lstStyle>
            <a:lvl1pPr>
              <a:defRPr/>
            </a:lvl1pPr>
          </a:lstStyle>
          <a:p>
            <a:pPr>
              <a:defRPr/>
            </a:pPr>
            <a:fld id="{0A39F215-FBC5-496E-8336-21DCADBE6A45}" type="slidenum">
              <a:rPr lang="bg-BG"/>
              <a:pPr>
                <a:defRPr/>
              </a:pPr>
              <a:t>‹#›</a:t>
            </a:fld>
            <a:endParaRPr lang="bg-BG"/>
          </a:p>
        </p:txBody>
      </p:sp>
    </p:spTree>
    <p:extLst>
      <p:ext uri="{BB962C8B-B14F-4D97-AF65-F5344CB8AC3E}">
        <p14:creationId xmlns:p14="http://schemas.microsoft.com/office/powerpoint/2010/main" val="2861818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bg-BG"/>
          </a:p>
        </p:txBody>
      </p:sp>
      <p:sp>
        <p:nvSpPr>
          <p:cNvPr id="3" name="Content Placeholder 2"/>
          <p:cNvSpPr>
            <a:spLocks noGrp="1"/>
          </p:cNvSpPr>
          <p:nvPr>
            <p:ph sz="half" idx="1"/>
          </p:nvPr>
        </p:nvSpPr>
        <p:spPr>
          <a:xfrm>
            <a:off x="1370013" y="1827213"/>
            <a:ext cx="731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1370013" y="3960813"/>
            <a:ext cx="731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a:xfrm>
            <a:off x="457200" y="6248400"/>
            <a:ext cx="2133600" cy="457200"/>
          </a:xfrm>
        </p:spPr>
        <p:txBody>
          <a:bodyPr/>
          <a:lstStyle>
            <a:lvl1pPr>
              <a:defRPr/>
            </a:lvl1pPr>
          </a:lstStyle>
          <a:p>
            <a:r>
              <a:rPr lang="bg-BG"/>
              <a:t>Д. Гоцева</a:t>
            </a: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bg-BG"/>
              <a:t>ПИК3 - Лекции</a:t>
            </a:r>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9F7E7076-BCBE-442F-B9CF-73165A482A65}" type="slidenum">
              <a:rPr lang="bg-BG"/>
              <a:pPr/>
              <a:t>‹#›</a:t>
            </a:fld>
            <a:endParaRPr lang="bg-BG"/>
          </a:p>
        </p:txBody>
      </p:sp>
    </p:spTree>
    <p:extLst>
      <p:ext uri="{BB962C8B-B14F-4D97-AF65-F5344CB8AC3E}">
        <p14:creationId xmlns:p14="http://schemas.microsoft.com/office/powerpoint/2010/main" val="1633478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01625"/>
            <a:ext cx="7772400" cy="1462088"/>
          </a:xfrm>
        </p:spPr>
        <p:txBody>
          <a:bodyPr/>
          <a:lstStyle/>
          <a:p>
            <a:r>
              <a:rPr lang="en-US" smtClean="0"/>
              <a:t>Click to edit Master title style</a:t>
            </a:r>
            <a:endParaRPr lang="bg-BG"/>
          </a:p>
        </p:txBody>
      </p:sp>
      <p:sp>
        <p:nvSpPr>
          <p:cNvPr id="3" name="Table Placeholder 2"/>
          <p:cNvSpPr>
            <a:spLocks noGrp="1"/>
          </p:cNvSpPr>
          <p:nvPr>
            <p:ph type="tbl" idx="1"/>
          </p:nvPr>
        </p:nvSpPr>
        <p:spPr>
          <a:xfrm>
            <a:off x="685800" y="1981200"/>
            <a:ext cx="7772400" cy="4114800"/>
          </a:xfrm>
        </p:spPr>
        <p:txBody>
          <a:bodyPr/>
          <a:lstStyle/>
          <a:p>
            <a:endParaRPr lang="bg-BG"/>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258AD802-2305-4DB4-93AC-055D843EF17A}" type="slidenum">
              <a:rPr lang="en-US"/>
              <a:pPr/>
              <a:t>‹#›</a:t>
            </a:fld>
            <a:endParaRPr lang="en-US"/>
          </a:p>
        </p:txBody>
      </p:sp>
    </p:spTree>
    <p:extLst>
      <p:ext uri="{BB962C8B-B14F-4D97-AF65-F5344CB8AC3E}">
        <p14:creationId xmlns:p14="http://schemas.microsoft.com/office/powerpoint/2010/main" val="1880606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7"/>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48"/>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49"/>
          <p:cNvSpPr>
            <a:spLocks noGrp="1" noChangeArrowheads="1"/>
          </p:cNvSpPr>
          <p:nvPr>
            <p:ph type="sldNum" sz="quarter" idx="12"/>
          </p:nvPr>
        </p:nvSpPr>
        <p:spPr>
          <a:ln/>
        </p:spPr>
        <p:txBody>
          <a:bodyPr/>
          <a:lstStyle>
            <a:lvl1pPr>
              <a:defRPr/>
            </a:lvl1pPr>
          </a:lstStyle>
          <a:p>
            <a:pPr>
              <a:defRPr/>
            </a:pPr>
            <a:fld id="{705F7426-BA85-4D9E-9074-5394579DB5D6}" type="slidenum">
              <a:rPr lang="bg-BG"/>
              <a:pPr>
                <a:defRPr/>
              </a:pPr>
              <a:t>‹#›</a:t>
            </a:fld>
            <a:endParaRPr lang="bg-BG"/>
          </a:p>
        </p:txBody>
      </p:sp>
    </p:spTree>
    <p:extLst>
      <p:ext uri="{BB962C8B-B14F-4D97-AF65-F5344CB8AC3E}">
        <p14:creationId xmlns:p14="http://schemas.microsoft.com/office/powerpoint/2010/main" val="4074153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7"/>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48"/>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49"/>
          <p:cNvSpPr>
            <a:spLocks noGrp="1" noChangeArrowheads="1"/>
          </p:cNvSpPr>
          <p:nvPr>
            <p:ph type="sldNum" sz="quarter" idx="12"/>
          </p:nvPr>
        </p:nvSpPr>
        <p:spPr>
          <a:ln/>
        </p:spPr>
        <p:txBody>
          <a:bodyPr/>
          <a:lstStyle>
            <a:lvl1pPr>
              <a:defRPr/>
            </a:lvl1pPr>
          </a:lstStyle>
          <a:p>
            <a:pPr>
              <a:defRPr/>
            </a:pPr>
            <a:fld id="{FE254BC6-C0B1-4807-A38F-8B4C53116CE5}" type="slidenum">
              <a:rPr lang="bg-BG"/>
              <a:pPr>
                <a:defRPr/>
              </a:pPr>
              <a:t>‹#›</a:t>
            </a:fld>
            <a:endParaRPr lang="bg-BG"/>
          </a:p>
        </p:txBody>
      </p:sp>
    </p:spTree>
    <p:extLst>
      <p:ext uri="{BB962C8B-B14F-4D97-AF65-F5344CB8AC3E}">
        <p14:creationId xmlns:p14="http://schemas.microsoft.com/office/powerpoint/2010/main" val="262972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47"/>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48"/>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49"/>
          <p:cNvSpPr>
            <a:spLocks noGrp="1" noChangeArrowheads="1"/>
          </p:cNvSpPr>
          <p:nvPr>
            <p:ph type="sldNum" sz="quarter" idx="12"/>
          </p:nvPr>
        </p:nvSpPr>
        <p:spPr>
          <a:ln/>
        </p:spPr>
        <p:txBody>
          <a:bodyPr/>
          <a:lstStyle>
            <a:lvl1pPr>
              <a:defRPr/>
            </a:lvl1pPr>
          </a:lstStyle>
          <a:p>
            <a:pPr>
              <a:defRPr/>
            </a:pPr>
            <a:fld id="{D1055905-485A-4D48-9AFC-8EE7450205E9}" type="slidenum">
              <a:rPr lang="bg-BG"/>
              <a:pPr>
                <a:defRPr/>
              </a:pPr>
              <a:t>‹#›</a:t>
            </a:fld>
            <a:endParaRPr lang="bg-BG"/>
          </a:p>
        </p:txBody>
      </p:sp>
    </p:spTree>
    <p:extLst>
      <p:ext uri="{BB962C8B-B14F-4D97-AF65-F5344CB8AC3E}">
        <p14:creationId xmlns:p14="http://schemas.microsoft.com/office/powerpoint/2010/main" val="1376850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47"/>
          <p:cNvSpPr>
            <a:spLocks noGrp="1" noChangeArrowheads="1"/>
          </p:cNvSpPr>
          <p:nvPr>
            <p:ph type="dt" sz="half" idx="10"/>
          </p:nvPr>
        </p:nvSpPr>
        <p:spPr>
          <a:ln/>
        </p:spPr>
        <p:txBody>
          <a:bodyPr/>
          <a:lstStyle>
            <a:lvl1pPr>
              <a:defRPr/>
            </a:lvl1pPr>
          </a:lstStyle>
          <a:p>
            <a:pPr>
              <a:defRPr/>
            </a:pPr>
            <a:r>
              <a:rPr lang="bg-BG"/>
              <a:t>Д. Гоцева</a:t>
            </a:r>
          </a:p>
        </p:txBody>
      </p:sp>
      <p:sp>
        <p:nvSpPr>
          <p:cNvPr id="8" name="Rectangle 48"/>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9" name="Rectangle 49"/>
          <p:cNvSpPr>
            <a:spLocks noGrp="1" noChangeArrowheads="1"/>
          </p:cNvSpPr>
          <p:nvPr>
            <p:ph type="sldNum" sz="quarter" idx="12"/>
          </p:nvPr>
        </p:nvSpPr>
        <p:spPr>
          <a:ln/>
        </p:spPr>
        <p:txBody>
          <a:bodyPr/>
          <a:lstStyle>
            <a:lvl1pPr>
              <a:defRPr/>
            </a:lvl1pPr>
          </a:lstStyle>
          <a:p>
            <a:pPr>
              <a:defRPr/>
            </a:pPr>
            <a:fld id="{E83E3DBE-673C-4FF6-9417-40ECCFB31AA3}" type="slidenum">
              <a:rPr lang="bg-BG"/>
              <a:pPr>
                <a:defRPr/>
              </a:pPr>
              <a:t>‹#›</a:t>
            </a:fld>
            <a:endParaRPr lang="bg-BG"/>
          </a:p>
        </p:txBody>
      </p:sp>
    </p:spTree>
    <p:extLst>
      <p:ext uri="{BB962C8B-B14F-4D97-AF65-F5344CB8AC3E}">
        <p14:creationId xmlns:p14="http://schemas.microsoft.com/office/powerpoint/2010/main" val="164209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47"/>
          <p:cNvSpPr>
            <a:spLocks noGrp="1" noChangeArrowheads="1"/>
          </p:cNvSpPr>
          <p:nvPr>
            <p:ph type="dt" sz="half" idx="10"/>
          </p:nvPr>
        </p:nvSpPr>
        <p:spPr>
          <a:ln/>
        </p:spPr>
        <p:txBody>
          <a:bodyPr/>
          <a:lstStyle>
            <a:lvl1pPr>
              <a:defRPr/>
            </a:lvl1pPr>
          </a:lstStyle>
          <a:p>
            <a:pPr>
              <a:defRPr/>
            </a:pPr>
            <a:r>
              <a:rPr lang="bg-BG"/>
              <a:t>Д. Гоцева</a:t>
            </a:r>
          </a:p>
        </p:txBody>
      </p:sp>
      <p:sp>
        <p:nvSpPr>
          <p:cNvPr id="4" name="Rectangle 48"/>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5" name="Rectangle 49"/>
          <p:cNvSpPr>
            <a:spLocks noGrp="1" noChangeArrowheads="1"/>
          </p:cNvSpPr>
          <p:nvPr>
            <p:ph type="sldNum" sz="quarter" idx="12"/>
          </p:nvPr>
        </p:nvSpPr>
        <p:spPr>
          <a:ln/>
        </p:spPr>
        <p:txBody>
          <a:bodyPr/>
          <a:lstStyle>
            <a:lvl1pPr>
              <a:defRPr/>
            </a:lvl1pPr>
          </a:lstStyle>
          <a:p>
            <a:pPr>
              <a:defRPr/>
            </a:pPr>
            <a:fld id="{00CD4FD1-55C1-4E13-85A1-1E5E75C3C264}" type="slidenum">
              <a:rPr lang="bg-BG"/>
              <a:pPr>
                <a:defRPr/>
              </a:pPr>
              <a:t>‹#›</a:t>
            </a:fld>
            <a:endParaRPr lang="bg-BG"/>
          </a:p>
        </p:txBody>
      </p:sp>
    </p:spTree>
    <p:extLst>
      <p:ext uri="{BB962C8B-B14F-4D97-AF65-F5344CB8AC3E}">
        <p14:creationId xmlns:p14="http://schemas.microsoft.com/office/powerpoint/2010/main" val="318981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r>
              <a:rPr lang="bg-BG"/>
              <a:t>Д. Гоцева</a:t>
            </a:r>
          </a:p>
        </p:txBody>
      </p:sp>
      <p:sp>
        <p:nvSpPr>
          <p:cNvPr id="3" name="Rectangle 48"/>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4" name="Rectangle 49"/>
          <p:cNvSpPr>
            <a:spLocks noGrp="1" noChangeArrowheads="1"/>
          </p:cNvSpPr>
          <p:nvPr>
            <p:ph type="sldNum" sz="quarter" idx="12"/>
          </p:nvPr>
        </p:nvSpPr>
        <p:spPr>
          <a:ln/>
        </p:spPr>
        <p:txBody>
          <a:bodyPr/>
          <a:lstStyle>
            <a:lvl1pPr>
              <a:defRPr/>
            </a:lvl1pPr>
          </a:lstStyle>
          <a:p>
            <a:pPr>
              <a:defRPr/>
            </a:pPr>
            <a:fld id="{CFACF044-4569-445C-8383-55A2CC4A52FA}" type="slidenum">
              <a:rPr lang="bg-BG"/>
              <a:pPr>
                <a:defRPr/>
              </a:pPr>
              <a:t>‹#›</a:t>
            </a:fld>
            <a:endParaRPr lang="bg-BG"/>
          </a:p>
        </p:txBody>
      </p:sp>
    </p:spTree>
    <p:extLst>
      <p:ext uri="{BB962C8B-B14F-4D97-AF65-F5344CB8AC3E}">
        <p14:creationId xmlns:p14="http://schemas.microsoft.com/office/powerpoint/2010/main" val="335775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48"/>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49"/>
          <p:cNvSpPr>
            <a:spLocks noGrp="1" noChangeArrowheads="1"/>
          </p:cNvSpPr>
          <p:nvPr>
            <p:ph type="sldNum" sz="quarter" idx="12"/>
          </p:nvPr>
        </p:nvSpPr>
        <p:spPr>
          <a:ln/>
        </p:spPr>
        <p:txBody>
          <a:bodyPr/>
          <a:lstStyle>
            <a:lvl1pPr>
              <a:defRPr/>
            </a:lvl1pPr>
          </a:lstStyle>
          <a:p>
            <a:pPr>
              <a:defRPr/>
            </a:pPr>
            <a:fld id="{6F689DD2-9AEA-4EFF-A019-7BCC7DBD27E7}" type="slidenum">
              <a:rPr lang="bg-BG"/>
              <a:pPr>
                <a:defRPr/>
              </a:pPr>
              <a:t>‹#›</a:t>
            </a:fld>
            <a:endParaRPr lang="bg-BG"/>
          </a:p>
        </p:txBody>
      </p:sp>
    </p:spTree>
    <p:extLst>
      <p:ext uri="{BB962C8B-B14F-4D97-AF65-F5344CB8AC3E}">
        <p14:creationId xmlns:p14="http://schemas.microsoft.com/office/powerpoint/2010/main" val="2978754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48"/>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49"/>
          <p:cNvSpPr>
            <a:spLocks noGrp="1" noChangeArrowheads="1"/>
          </p:cNvSpPr>
          <p:nvPr>
            <p:ph type="sldNum" sz="quarter" idx="12"/>
          </p:nvPr>
        </p:nvSpPr>
        <p:spPr>
          <a:ln/>
        </p:spPr>
        <p:txBody>
          <a:bodyPr/>
          <a:lstStyle>
            <a:lvl1pPr>
              <a:defRPr/>
            </a:lvl1pPr>
          </a:lstStyle>
          <a:p>
            <a:pPr>
              <a:defRPr/>
            </a:pPr>
            <a:fld id="{41CA4D13-0798-4468-AD93-262F5DDF7A7D}" type="slidenum">
              <a:rPr lang="bg-BG"/>
              <a:pPr>
                <a:defRPr/>
              </a:pPr>
              <a:t>‹#›</a:t>
            </a:fld>
            <a:endParaRPr lang="bg-BG"/>
          </a:p>
        </p:txBody>
      </p:sp>
    </p:spTree>
    <p:extLst>
      <p:ext uri="{BB962C8B-B14F-4D97-AF65-F5344CB8AC3E}">
        <p14:creationId xmlns:p14="http://schemas.microsoft.com/office/powerpoint/2010/main" val="1076047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938" y="0"/>
            <a:ext cx="2833688" cy="6856413"/>
            <a:chOff x="-5" y="0"/>
            <a:chExt cx="1785" cy="4319"/>
          </a:xfrm>
        </p:grpSpPr>
        <p:sp>
          <p:nvSpPr>
            <p:cNvPr id="1032" name="Freeform 3"/>
            <p:cNvSpPr>
              <a:spLocks/>
            </p:cNvSpPr>
            <p:nvPr/>
          </p:nvSpPr>
          <p:spPr bwMode="ltGray">
            <a:xfrm>
              <a:off x="-5" y="3262"/>
              <a:ext cx="472" cy="802"/>
            </a:xfrm>
            <a:custGeom>
              <a:avLst/>
              <a:gdLst>
                <a:gd name="T0" fmla="*/ 5 w 472"/>
                <a:gd name="T1" fmla="*/ 32 h 802"/>
                <a:gd name="T2" fmla="*/ 189 w 472"/>
                <a:gd name="T3" fmla="*/ 26 h 802"/>
                <a:gd name="T4" fmla="*/ 309 w 472"/>
                <a:gd name="T5" fmla="*/ 66 h 802"/>
                <a:gd name="T6" fmla="*/ 357 w 472"/>
                <a:gd name="T7" fmla="*/ 98 h 802"/>
                <a:gd name="T8" fmla="*/ 413 w 472"/>
                <a:gd name="T9" fmla="*/ 162 h 802"/>
                <a:gd name="T10" fmla="*/ 437 w 472"/>
                <a:gd name="T11" fmla="*/ 250 h 802"/>
                <a:gd name="T12" fmla="*/ 397 w 472"/>
                <a:gd name="T13" fmla="*/ 530 h 802"/>
                <a:gd name="T14" fmla="*/ 341 w 472"/>
                <a:gd name="T15" fmla="*/ 634 h 802"/>
                <a:gd name="T16" fmla="*/ 173 w 472"/>
                <a:gd name="T17" fmla="*/ 714 h 802"/>
                <a:gd name="T18" fmla="*/ 77 w 472"/>
                <a:gd name="T19" fmla="*/ 730 h 802"/>
                <a:gd name="T20" fmla="*/ 69 w 472"/>
                <a:gd name="T21" fmla="*/ 802 h 802"/>
                <a:gd name="T22" fmla="*/ 7 w 472"/>
                <a:gd name="T23" fmla="*/ 788 h 802"/>
                <a:gd name="T24" fmla="*/ 5 w 472"/>
                <a:gd name="T25" fmla="*/ 751 h 802"/>
                <a:gd name="T26" fmla="*/ 37 w 472"/>
                <a:gd name="T27" fmla="*/ 722 h 802"/>
                <a:gd name="T28" fmla="*/ 5 w 472"/>
                <a:gd name="T29" fmla="*/ 670 h 802"/>
                <a:gd name="T30" fmla="*/ 5 w 472"/>
                <a:gd name="T31" fmla="*/ 32 h 80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bg-BG"/>
            </a:p>
          </p:txBody>
        </p:sp>
        <p:grpSp>
          <p:nvGrpSpPr>
            <p:cNvPr id="1033" name="Group 4"/>
            <p:cNvGrpSpPr>
              <a:grpSpLocks/>
            </p:cNvGrpSpPr>
            <p:nvPr/>
          </p:nvGrpSpPr>
          <p:grpSpPr bwMode="auto">
            <a:xfrm rot="14964908" flipH="1">
              <a:off x="104" y="2441"/>
              <a:ext cx="452" cy="444"/>
              <a:chOff x="1727" y="866"/>
              <a:chExt cx="129" cy="157"/>
            </a:xfrm>
          </p:grpSpPr>
          <p:sp>
            <p:nvSpPr>
              <p:cNvPr id="1071" name="Freeform 5"/>
              <p:cNvSpPr>
                <a:spLocks/>
              </p:cNvSpPr>
              <p:nvPr userDrawn="1"/>
            </p:nvSpPr>
            <p:spPr bwMode="ltGray">
              <a:xfrm>
                <a:off x="1727" y="866"/>
                <a:ext cx="41" cy="59"/>
              </a:xfrm>
              <a:custGeom>
                <a:avLst/>
                <a:gdLst>
                  <a:gd name="T0" fmla="*/ 20 w 83"/>
                  <a:gd name="T1" fmla="*/ 7 h 117"/>
                  <a:gd name="T2" fmla="*/ 6 w 83"/>
                  <a:gd name="T3" fmla="*/ 0 h 117"/>
                  <a:gd name="T4" fmla="*/ 0 w 83"/>
                  <a:gd name="T5" fmla="*/ 30 h 117"/>
                  <a:gd name="T6" fmla="*/ 20 w 83"/>
                  <a:gd name="T7" fmla="*/ 7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72" name="Freeform 6"/>
              <p:cNvSpPr>
                <a:spLocks/>
              </p:cNvSpPr>
              <p:nvPr userDrawn="1"/>
            </p:nvSpPr>
            <p:spPr bwMode="ltGray">
              <a:xfrm>
                <a:off x="1786" y="894"/>
                <a:ext cx="70" cy="49"/>
              </a:xfrm>
              <a:custGeom>
                <a:avLst/>
                <a:gdLst>
                  <a:gd name="T0" fmla="*/ 0 w 140"/>
                  <a:gd name="T1" fmla="*/ 25 h 98"/>
                  <a:gd name="T2" fmla="*/ 30 w 140"/>
                  <a:gd name="T3" fmla="*/ 0 h 98"/>
                  <a:gd name="T4" fmla="*/ 35 w 140"/>
                  <a:gd name="T5" fmla="*/ 13 h 98"/>
                  <a:gd name="T6" fmla="*/ 0 w 140"/>
                  <a:gd name="T7" fmla="*/ 25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73" name="Freeform 7"/>
              <p:cNvSpPr>
                <a:spLocks/>
              </p:cNvSpPr>
              <p:nvPr userDrawn="1"/>
            </p:nvSpPr>
            <p:spPr bwMode="ltGray">
              <a:xfrm>
                <a:off x="1772" y="998"/>
                <a:ext cx="73" cy="25"/>
              </a:xfrm>
              <a:custGeom>
                <a:avLst/>
                <a:gdLst>
                  <a:gd name="T0" fmla="*/ 0 w 145"/>
                  <a:gd name="T1" fmla="*/ 2 h 49"/>
                  <a:gd name="T2" fmla="*/ 37 w 145"/>
                  <a:gd name="T3" fmla="*/ 0 h 49"/>
                  <a:gd name="T4" fmla="*/ 33 w 145"/>
                  <a:gd name="T5" fmla="*/ 13 h 49"/>
                  <a:gd name="T6" fmla="*/ 0 w 145"/>
                  <a:gd name="T7" fmla="*/ 2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sp>
          <p:nvSpPr>
            <p:cNvPr id="1034" name="Freeform 8"/>
            <p:cNvSpPr>
              <a:spLocks/>
            </p:cNvSpPr>
            <p:nvPr/>
          </p:nvSpPr>
          <p:spPr bwMode="ltGray">
            <a:xfrm>
              <a:off x="90" y="1736"/>
              <a:ext cx="710" cy="768"/>
            </a:xfrm>
            <a:custGeom>
              <a:avLst/>
              <a:gdLst>
                <a:gd name="T0" fmla="*/ 14 w 710"/>
                <a:gd name="T1" fmla="*/ 416 h 768"/>
                <a:gd name="T2" fmla="*/ 14 w 710"/>
                <a:gd name="T3" fmla="*/ 272 h 768"/>
                <a:gd name="T4" fmla="*/ 102 w 710"/>
                <a:gd name="T5" fmla="*/ 144 h 768"/>
                <a:gd name="T6" fmla="*/ 150 w 710"/>
                <a:gd name="T7" fmla="*/ 96 h 768"/>
                <a:gd name="T8" fmla="*/ 198 w 710"/>
                <a:gd name="T9" fmla="*/ 64 h 768"/>
                <a:gd name="T10" fmla="*/ 350 w 710"/>
                <a:gd name="T11" fmla="*/ 0 h 768"/>
                <a:gd name="T12" fmla="*/ 534 w 710"/>
                <a:gd name="T13" fmla="*/ 8 h 768"/>
                <a:gd name="T14" fmla="*/ 662 w 710"/>
                <a:gd name="T15" fmla="*/ 96 h 768"/>
                <a:gd name="T16" fmla="*/ 710 w 710"/>
                <a:gd name="T17" fmla="*/ 200 h 768"/>
                <a:gd name="T18" fmla="*/ 702 w 710"/>
                <a:gd name="T19" fmla="*/ 400 h 768"/>
                <a:gd name="T20" fmla="*/ 678 w 710"/>
                <a:gd name="T21" fmla="*/ 448 h 768"/>
                <a:gd name="T22" fmla="*/ 550 w 710"/>
                <a:gd name="T23" fmla="*/ 632 h 768"/>
                <a:gd name="T24" fmla="*/ 518 w 710"/>
                <a:gd name="T25" fmla="*/ 656 h 768"/>
                <a:gd name="T26" fmla="*/ 470 w 710"/>
                <a:gd name="T27" fmla="*/ 664 h 768"/>
                <a:gd name="T28" fmla="*/ 518 w 710"/>
                <a:gd name="T29" fmla="*/ 680 h 768"/>
                <a:gd name="T30" fmla="*/ 566 w 710"/>
                <a:gd name="T31" fmla="*/ 696 h 768"/>
                <a:gd name="T32" fmla="*/ 574 w 710"/>
                <a:gd name="T33" fmla="*/ 720 h 768"/>
                <a:gd name="T34" fmla="*/ 526 w 710"/>
                <a:gd name="T35" fmla="*/ 736 h 768"/>
                <a:gd name="T36" fmla="*/ 502 w 710"/>
                <a:gd name="T37" fmla="*/ 752 h 768"/>
                <a:gd name="T38" fmla="*/ 454 w 710"/>
                <a:gd name="T39" fmla="*/ 768 h 768"/>
                <a:gd name="T40" fmla="*/ 438 w 710"/>
                <a:gd name="T41" fmla="*/ 712 h 768"/>
                <a:gd name="T42" fmla="*/ 246 w 710"/>
                <a:gd name="T43" fmla="*/ 688 h 768"/>
                <a:gd name="T44" fmla="*/ 134 w 710"/>
                <a:gd name="T45" fmla="*/ 648 h 768"/>
                <a:gd name="T46" fmla="*/ 110 w 710"/>
                <a:gd name="T47" fmla="*/ 624 h 768"/>
                <a:gd name="T48" fmla="*/ 78 w 710"/>
                <a:gd name="T49" fmla="*/ 576 h 768"/>
                <a:gd name="T50" fmla="*/ 54 w 710"/>
                <a:gd name="T51" fmla="*/ 464 h 768"/>
                <a:gd name="T52" fmla="*/ 30 w 710"/>
                <a:gd name="T53" fmla="*/ 408 h 768"/>
                <a:gd name="T54" fmla="*/ 22 w 710"/>
                <a:gd name="T55" fmla="*/ 384 h 768"/>
                <a:gd name="T56" fmla="*/ 14 w 710"/>
                <a:gd name="T57" fmla="*/ 416 h 76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bg-BG"/>
            </a:p>
          </p:txBody>
        </p:sp>
        <p:grpSp>
          <p:nvGrpSpPr>
            <p:cNvPr id="1035" name="Group 9"/>
            <p:cNvGrpSpPr>
              <a:grpSpLocks/>
            </p:cNvGrpSpPr>
            <p:nvPr/>
          </p:nvGrpSpPr>
          <p:grpSpPr bwMode="auto">
            <a:xfrm rot="416244">
              <a:off x="9" y="1746"/>
              <a:ext cx="1771" cy="1741"/>
              <a:chOff x="41" y="2787"/>
              <a:chExt cx="902" cy="833"/>
            </a:xfrm>
          </p:grpSpPr>
          <p:sp>
            <p:nvSpPr>
              <p:cNvPr id="1062" name="Freeform 10"/>
              <p:cNvSpPr>
                <a:spLocks/>
              </p:cNvSpPr>
              <p:nvPr userDrawn="1"/>
            </p:nvSpPr>
            <p:spPr bwMode="ltGray">
              <a:xfrm rot="373331" flipH="1">
                <a:off x="125" y="2787"/>
                <a:ext cx="313" cy="303"/>
              </a:xfrm>
              <a:custGeom>
                <a:avLst/>
                <a:gdLst>
                  <a:gd name="T0" fmla="*/ 95 w 217"/>
                  <a:gd name="T1" fmla="*/ 437 h 210"/>
                  <a:gd name="T2" fmla="*/ 76 w 217"/>
                  <a:gd name="T3" fmla="*/ 413 h 210"/>
                  <a:gd name="T4" fmla="*/ 55 w 217"/>
                  <a:gd name="T5" fmla="*/ 377 h 210"/>
                  <a:gd name="T6" fmla="*/ 32 w 217"/>
                  <a:gd name="T7" fmla="*/ 330 h 210"/>
                  <a:gd name="T8" fmla="*/ 10 w 217"/>
                  <a:gd name="T9" fmla="*/ 281 h 210"/>
                  <a:gd name="T10" fmla="*/ 0 w 217"/>
                  <a:gd name="T11" fmla="*/ 227 h 210"/>
                  <a:gd name="T12" fmla="*/ 1 w 217"/>
                  <a:gd name="T13" fmla="*/ 170 h 210"/>
                  <a:gd name="T14" fmla="*/ 19 w 217"/>
                  <a:gd name="T15" fmla="*/ 118 h 210"/>
                  <a:gd name="T16" fmla="*/ 56 w 217"/>
                  <a:gd name="T17" fmla="*/ 74 h 210"/>
                  <a:gd name="T18" fmla="*/ 94 w 217"/>
                  <a:gd name="T19" fmla="*/ 46 h 210"/>
                  <a:gd name="T20" fmla="*/ 125 w 217"/>
                  <a:gd name="T21" fmla="*/ 25 h 210"/>
                  <a:gd name="T22" fmla="*/ 150 w 217"/>
                  <a:gd name="T23" fmla="*/ 14 h 210"/>
                  <a:gd name="T24" fmla="*/ 169 w 217"/>
                  <a:gd name="T25" fmla="*/ 10 h 210"/>
                  <a:gd name="T26" fmla="*/ 183 w 217"/>
                  <a:gd name="T27" fmla="*/ 10 h 210"/>
                  <a:gd name="T28" fmla="*/ 216 w 217"/>
                  <a:gd name="T29" fmla="*/ 0 h 210"/>
                  <a:gd name="T30" fmla="*/ 307 w 217"/>
                  <a:gd name="T31" fmla="*/ 17 h 210"/>
                  <a:gd name="T32" fmla="*/ 333 w 217"/>
                  <a:gd name="T33" fmla="*/ 25 h 210"/>
                  <a:gd name="T34" fmla="*/ 358 w 217"/>
                  <a:gd name="T35" fmla="*/ 32 h 210"/>
                  <a:gd name="T36" fmla="*/ 379 w 217"/>
                  <a:gd name="T37" fmla="*/ 39 h 210"/>
                  <a:gd name="T38" fmla="*/ 395 w 217"/>
                  <a:gd name="T39" fmla="*/ 48 h 210"/>
                  <a:gd name="T40" fmla="*/ 413 w 217"/>
                  <a:gd name="T41" fmla="*/ 56 h 210"/>
                  <a:gd name="T42" fmla="*/ 427 w 217"/>
                  <a:gd name="T43" fmla="*/ 66 h 210"/>
                  <a:gd name="T44" fmla="*/ 438 w 217"/>
                  <a:gd name="T45" fmla="*/ 79 h 210"/>
                  <a:gd name="T46" fmla="*/ 451 w 217"/>
                  <a:gd name="T47" fmla="*/ 94 h 210"/>
                  <a:gd name="T48" fmla="*/ 427 w 217"/>
                  <a:gd name="T49" fmla="*/ 84 h 210"/>
                  <a:gd name="T50" fmla="*/ 404 w 217"/>
                  <a:gd name="T51" fmla="*/ 75 h 210"/>
                  <a:gd name="T52" fmla="*/ 381 w 217"/>
                  <a:gd name="T53" fmla="*/ 69 h 210"/>
                  <a:gd name="T54" fmla="*/ 358 w 217"/>
                  <a:gd name="T55" fmla="*/ 62 h 210"/>
                  <a:gd name="T56" fmla="*/ 339 w 217"/>
                  <a:gd name="T57" fmla="*/ 56 h 210"/>
                  <a:gd name="T58" fmla="*/ 319 w 217"/>
                  <a:gd name="T59" fmla="*/ 55 h 210"/>
                  <a:gd name="T60" fmla="*/ 297 w 217"/>
                  <a:gd name="T61" fmla="*/ 51 h 210"/>
                  <a:gd name="T62" fmla="*/ 278 w 217"/>
                  <a:gd name="T63" fmla="*/ 51 h 210"/>
                  <a:gd name="T64" fmla="*/ 260 w 217"/>
                  <a:gd name="T65" fmla="*/ 51 h 210"/>
                  <a:gd name="T66" fmla="*/ 241 w 217"/>
                  <a:gd name="T67" fmla="*/ 52 h 210"/>
                  <a:gd name="T68" fmla="*/ 222 w 217"/>
                  <a:gd name="T69" fmla="*/ 56 h 210"/>
                  <a:gd name="T70" fmla="*/ 206 w 217"/>
                  <a:gd name="T71" fmla="*/ 61 h 210"/>
                  <a:gd name="T72" fmla="*/ 189 w 217"/>
                  <a:gd name="T73" fmla="*/ 69 h 210"/>
                  <a:gd name="T74" fmla="*/ 170 w 217"/>
                  <a:gd name="T75" fmla="*/ 75 h 210"/>
                  <a:gd name="T76" fmla="*/ 154 w 217"/>
                  <a:gd name="T77" fmla="*/ 85 h 210"/>
                  <a:gd name="T78" fmla="*/ 137 w 217"/>
                  <a:gd name="T79" fmla="*/ 95 h 210"/>
                  <a:gd name="T80" fmla="*/ 108 w 217"/>
                  <a:gd name="T81" fmla="*/ 127 h 210"/>
                  <a:gd name="T82" fmla="*/ 88 w 217"/>
                  <a:gd name="T83" fmla="*/ 166 h 210"/>
                  <a:gd name="T84" fmla="*/ 76 w 217"/>
                  <a:gd name="T85" fmla="*/ 215 h 210"/>
                  <a:gd name="T86" fmla="*/ 72 w 217"/>
                  <a:gd name="T87" fmla="*/ 263 h 210"/>
                  <a:gd name="T88" fmla="*/ 72 w 217"/>
                  <a:gd name="T89" fmla="*/ 315 h 210"/>
                  <a:gd name="T90" fmla="*/ 79 w 217"/>
                  <a:gd name="T91" fmla="*/ 362 h 210"/>
                  <a:gd name="T92" fmla="*/ 85 w 217"/>
                  <a:gd name="T93" fmla="*/ 404 h 210"/>
                  <a:gd name="T94" fmla="*/ 95 w 217"/>
                  <a:gd name="T95" fmla="*/ 437 h 21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63" name="Freeform 11"/>
              <p:cNvSpPr>
                <a:spLocks/>
              </p:cNvSpPr>
              <p:nvPr userDrawn="1"/>
            </p:nvSpPr>
            <p:spPr bwMode="ltGray">
              <a:xfrm rot="373331" flipH="1">
                <a:off x="41" y="2843"/>
                <a:ext cx="262" cy="308"/>
              </a:xfrm>
              <a:custGeom>
                <a:avLst/>
                <a:gdLst>
                  <a:gd name="T0" fmla="*/ 226 w 182"/>
                  <a:gd name="T1" fmla="*/ 0 h 213"/>
                  <a:gd name="T2" fmla="*/ 232 w 182"/>
                  <a:gd name="T3" fmla="*/ 4 h 213"/>
                  <a:gd name="T4" fmla="*/ 245 w 182"/>
                  <a:gd name="T5" fmla="*/ 17 h 213"/>
                  <a:gd name="T6" fmla="*/ 263 w 182"/>
                  <a:gd name="T7" fmla="*/ 38 h 213"/>
                  <a:gd name="T8" fmla="*/ 284 w 182"/>
                  <a:gd name="T9" fmla="*/ 69 h 213"/>
                  <a:gd name="T10" fmla="*/ 301 w 182"/>
                  <a:gd name="T11" fmla="*/ 108 h 213"/>
                  <a:gd name="T12" fmla="*/ 311 w 182"/>
                  <a:gd name="T13" fmla="*/ 159 h 213"/>
                  <a:gd name="T14" fmla="*/ 311 w 182"/>
                  <a:gd name="T15" fmla="*/ 220 h 213"/>
                  <a:gd name="T16" fmla="*/ 298 w 182"/>
                  <a:gd name="T17" fmla="*/ 291 h 213"/>
                  <a:gd name="T18" fmla="*/ 291 w 182"/>
                  <a:gd name="T19" fmla="*/ 311 h 213"/>
                  <a:gd name="T20" fmla="*/ 282 w 182"/>
                  <a:gd name="T21" fmla="*/ 328 h 213"/>
                  <a:gd name="T22" fmla="*/ 272 w 182"/>
                  <a:gd name="T23" fmla="*/ 346 h 213"/>
                  <a:gd name="T24" fmla="*/ 259 w 182"/>
                  <a:gd name="T25" fmla="*/ 362 h 213"/>
                  <a:gd name="T26" fmla="*/ 242 w 182"/>
                  <a:gd name="T27" fmla="*/ 376 h 213"/>
                  <a:gd name="T28" fmla="*/ 227 w 182"/>
                  <a:gd name="T29" fmla="*/ 388 h 213"/>
                  <a:gd name="T30" fmla="*/ 212 w 182"/>
                  <a:gd name="T31" fmla="*/ 399 h 213"/>
                  <a:gd name="T32" fmla="*/ 190 w 182"/>
                  <a:gd name="T33" fmla="*/ 408 h 213"/>
                  <a:gd name="T34" fmla="*/ 170 w 182"/>
                  <a:gd name="T35" fmla="*/ 412 h 213"/>
                  <a:gd name="T36" fmla="*/ 150 w 182"/>
                  <a:gd name="T37" fmla="*/ 418 h 213"/>
                  <a:gd name="T38" fmla="*/ 127 w 182"/>
                  <a:gd name="T39" fmla="*/ 421 h 213"/>
                  <a:gd name="T40" fmla="*/ 102 w 182"/>
                  <a:gd name="T41" fmla="*/ 421 h 213"/>
                  <a:gd name="T42" fmla="*/ 76 w 182"/>
                  <a:gd name="T43" fmla="*/ 418 h 213"/>
                  <a:gd name="T44" fmla="*/ 52 w 182"/>
                  <a:gd name="T45" fmla="*/ 412 h 213"/>
                  <a:gd name="T46" fmla="*/ 24 w 182"/>
                  <a:gd name="T47" fmla="*/ 403 h 213"/>
                  <a:gd name="T48" fmla="*/ 0 w 182"/>
                  <a:gd name="T49" fmla="*/ 393 h 213"/>
                  <a:gd name="T50" fmla="*/ 23 w 182"/>
                  <a:gd name="T51" fmla="*/ 408 h 213"/>
                  <a:gd name="T52" fmla="*/ 46 w 182"/>
                  <a:gd name="T53" fmla="*/ 418 h 213"/>
                  <a:gd name="T54" fmla="*/ 69 w 182"/>
                  <a:gd name="T55" fmla="*/ 428 h 213"/>
                  <a:gd name="T56" fmla="*/ 89 w 182"/>
                  <a:gd name="T57" fmla="*/ 435 h 213"/>
                  <a:gd name="T58" fmla="*/ 109 w 182"/>
                  <a:gd name="T59" fmla="*/ 441 h 213"/>
                  <a:gd name="T60" fmla="*/ 131 w 182"/>
                  <a:gd name="T61" fmla="*/ 444 h 213"/>
                  <a:gd name="T62" fmla="*/ 151 w 182"/>
                  <a:gd name="T63" fmla="*/ 445 h 213"/>
                  <a:gd name="T64" fmla="*/ 171 w 182"/>
                  <a:gd name="T65" fmla="*/ 445 h 213"/>
                  <a:gd name="T66" fmla="*/ 189 w 182"/>
                  <a:gd name="T67" fmla="*/ 444 h 213"/>
                  <a:gd name="T68" fmla="*/ 207 w 182"/>
                  <a:gd name="T69" fmla="*/ 440 h 213"/>
                  <a:gd name="T70" fmla="*/ 223 w 182"/>
                  <a:gd name="T71" fmla="*/ 435 h 213"/>
                  <a:gd name="T72" fmla="*/ 240 w 182"/>
                  <a:gd name="T73" fmla="*/ 431 h 213"/>
                  <a:gd name="T74" fmla="*/ 255 w 182"/>
                  <a:gd name="T75" fmla="*/ 425 h 213"/>
                  <a:gd name="T76" fmla="*/ 269 w 182"/>
                  <a:gd name="T77" fmla="*/ 416 h 213"/>
                  <a:gd name="T78" fmla="*/ 282 w 182"/>
                  <a:gd name="T79" fmla="*/ 408 h 213"/>
                  <a:gd name="T80" fmla="*/ 294 w 182"/>
                  <a:gd name="T81" fmla="*/ 399 h 213"/>
                  <a:gd name="T82" fmla="*/ 327 w 182"/>
                  <a:gd name="T83" fmla="*/ 367 h 213"/>
                  <a:gd name="T84" fmla="*/ 350 w 182"/>
                  <a:gd name="T85" fmla="*/ 337 h 213"/>
                  <a:gd name="T86" fmla="*/ 364 w 182"/>
                  <a:gd name="T87" fmla="*/ 301 h 213"/>
                  <a:gd name="T88" fmla="*/ 371 w 182"/>
                  <a:gd name="T89" fmla="*/ 268 h 213"/>
                  <a:gd name="T90" fmla="*/ 376 w 182"/>
                  <a:gd name="T91" fmla="*/ 233 h 213"/>
                  <a:gd name="T92" fmla="*/ 376 w 182"/>
                  <a:gd name="T93" fmla="*/ 198 h 213"/>
                  <a:gd name="T94" fmla="*/ 377 w 182"/>
                  <a:gd name="T95" fmla="*/ 165 h 213"/>
                  <a:gd name="T96" fmla="*/ 358 w 182"/>
                  <a:gd name="T97" fmla="*/ 97 h 213"/>
                  <a:gd name="T98" fmla="*/ 324 w 182"/>
                  <a:gd name="T99" fmla="*/ 43 h 213"/>
                  <a:gd name="T100" fmla="*/ 312 w 182"/>
                  <a:gd name="T101" fmla="*/ 38 h 213"/>
                  <a:gd name="T102" fmla="*/ 305 w 182"/>
                  <a:gd name="T103" fmla="*/ 32 h 213"/>
                  <a:gd name="T104" fmla="*/ 294 w 182"/>
                  <a:gd name="T105" fmla="*/ 27 h 213"/>
                  <a:gd name="T106" fmla="*/ 286 w 182"/>
                  <a:gd name="T107" fmla="*/ 23 h 213"/>
                  <a:gd name="T108" fmla="*/ 274 w 182"/>
                  <a:gd name="T109" fmla="*/ 19 h 213"/>
                  <a:gd name="T110" fmla="*/ 261 w 182"/>
                  <a:gd name="T111" fmla="*/ 13 h 213"/>
                  <a:gd name="T112" fmla="*/ 246 w 182"/>
                  <a:gd name="T113" fmla="*/ 6 h 213"/>
                  <a:gd name="T114" fmla="*/ 226 w 182"/>
                  <a:gd name="T115" fmla="*/ 0 h 2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64" name="Freeform 12"/>
              <p:cNvSpPr>
                <a:spLocks/>
              </p:cNvSpPr>
              <p:nvPr userDrawn="1"/>
            </p:nvSpPr>
            <p:spPr bwMode="ltGray">
              <a:xfrm rot="373331" flipH="1">
                <a:off x="121" y="2907"/>
                <a:ext cx="93" cy="156"/>
              </a:xfrm>
              <a:custGeom>
                <a:avLst/>
                <a:gdLst>
                  <a:gd name="T0" fmla="*/ 49 w 128"/>
                  <a:gd name="T1" fmla="*/ 0 h 217"/>
                  <a:gd name="T2" fmla="*/ 55 w 128"/>
                  <a:gd name="T3" fmla="*/ 4 h 217"/>
                  <a:gd name="T4" fmla="*/ 61 w 128"/>
                  <a:gd name="T5" fmla="*/ 14 h 217"/>
                  <a:gd name="T6" fmla="*/ 65 w 128"/>
                  <a:gd name="T7" fmla="*/ 26 h 217"/>
                  <a:gd name="T8" fmla="*/ 68 w 128"/>
                  <a:gd name="T9" fmla="*/ 40 h 217"/>
                  <a:gd name="T10" fmla="*/ 67 w 128"/>
                  <a:gd name="T11" fmla="*/ 58 h 217"/>
                  <a:gd name="T12" fmla="*/ 61 w 128"/>
                  <a:gd name="T13" fmla="*/ 75 h 217"/>
                  <a:gd name="T14" fmla="*/ 49 w 128"/>
                  <a:gd name="T15" fmla="*/ 93 h 217"/>
                  <a:gd name="T16" fmla="*/ 32 w 128"/>
                  <a:gd name="T17" fmla="*/ 112 h 217"/>
                  <a:gd name="T18" fmla="*/ 26 w 128"/>
                  <a:gd name="T19" fmla="*/ 110 h 217"/>
                  <a:gd name="T20" fmla="*/ 20 w 128"/>
                  <a:gd name="T21" fmla="*/ 109 h 217"/>
                  <a:gd name="T22" fmla="*/ 14 w 128"/>
                  <a:gd name="T23" fmla="*/ 106 h 217"/>
                  <a:gd name="T24" fmla="*/ 9 w 128"/>
                  <a:gd name="T25" fmla="*/ 104 h 217"/>
                  <a:gd name="T26" fmla="*/ 4 w 128"/>
                  <a:gd name="T27" fmla="*/ 101 h 217"/>
                  <a:gd name="T28" fmla="*/ 1 w 128"/>
                  <a:gd name="T29" fmla="*/ 98 h 217"/>
                  <a:gd name="T30" fmla="*/ 0 w 128"/>
                  <a:gd name="T31" fmla="*/ 95 h 217"/>
                  <a:gd name="T32" fmla="*/ 1 w 128"/>
                  <a:gd name="T33" fmla="*/ 92 h 217"/>
                  <a:gd name="T34" fmla="*/ 7 w 128"/>
                  <a:gd name="T35" fmla="*/ 88 h 217"/>
                  <a:gd name="T36" fmla="*/ 15 w 128"/>
                  <a:gd name="T37" fmla="*/ 83 h 217"/>
                  <a:gd name="T38" fmla="*/ 24 w 128"/>
                  <a:gd name="T39" fmla="*/ 78 h 217"/>
                  <a:gd name="T40" fmla="*/ 33 w 128"/>
                  <a:gd name="T41" fmla="*/ 69 h 217"/>
                  <a:gd name="T42" fmla="*/ 41 w 128"/>
                  <a:gd name="T43" fmla="*/ 58 h 217"/>
                  <a:gd name="T44" fmla="*/ 48 w 128"/>
                  <a:gd name="T45" fmla="*/ 43 h 217"/>
                  <a:gd name="T46" fmla="*/ 51 w 128"/>
                  <a:gd name="T47" fmla="*/ 24 h 217"/>
                  <a:gd name="T48" fmla="*/ 49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65" name="Freeform 13"/>
              <p:cNvSpPr>
                <a:spLocks/>
              </p:cNvSpPr>
              <p:nvPr userDrawn="1"/>
            </p:nvSpPr>
            <p:spPr bwMode="ltGray">
              <a:xfrm rot="373331" flipH="1">
                <a:off x="313" y="3110"/>
                <a:ext cx="85" cy="93"/>
              </a:xfrm>
              <a:custGeom>
                <a:avLst/>
                <a:gdLst>
                  <a:gd name="T0" fmla="*/ 39 w 117"/>
                  <a:gd name="T1" fmla="*/ 0 h 132"/>
                  <a:gd name="T2" fmla="*/ 0 w 117"/>
                  <a:gd name="T3" fmla="*/ 13 h 132"/>
                  <a:gd name="T4" fmla="*/ 1 w 117"/>
                  <a:gd name="T5" fmla="*/ 13 h 132"/>
                  <a:gd name="T6" fmla="*/ 7 w 117"/>
                  <a:gd name="T7" fmla="*/ 14 h 132"/>
                  <a:gd name="T8" fmla="*/ 15 w 117"/>
                  <a:gd name="T9" fmla="*/ 18 h 132"/>
                  <a:gd name="T10" fmla="*/ 24 w 117"/>
                  <a:gd name="T11" fmla="*/ 23 h 132"/>
                  <a:gd name="T12" fmla="*/ 35 w 117"/>
                  <a:gd name="T13" fmla="*/ 31 h 132"/>
                  <a:gd name="T14" fmla="*/ 44 w 117"/>
                  <a:gd name="T15" fmla="*/ 39 h 132"/>
                  <a:gd name="T16" fmla="*/ 54 w 117"/>
                  <a:gd name="T17" fmla="*/ 51 h 132"/>
                  <a:gd name="T18" fmla="*/ 61 w 117"/>
                  <a:gd name="T19" fmla="*/ 66 h 132"/>
                  <a:gd name="T20" fmla="*/ 62 w 117"/>
                  <a:gd name="T21" fmla="*/ 60 h 132"/>
                  <a:gd name="T22" fmla="*/ 61 w 117"/>
                  <a:gd name="T23" fmla="*/ 53 h 132"/>
                  <a:gd name="T24" fmla="*/ 57 w 117"/>
                  <a:gd name="T25" fmla="*/ 44 h 132"/>
                  <a:gd name="T26" fmla="*/ 52 w 117"/>
                  <a:gd name="T27" fmla="*/ 37 h 132"/>
                  <a:gd name="T28" fmla="*/ 47 w 117"/>
                  <a:gd name="T29" fmla="*/ 29 h 132"/>
                  <a:gd name="T30" fmla="*/ 41 w 117"/>
                  <a:gd name="T31" fmla="*/ 23 h 132"/>
                  <a:gd name="T32" fmla="*/ 36 w 117"/>
                  <a:gd name="T33" fmla="*/ 18 h 132"/>
                  <a:gd name="T34" fmla="*/ 31 w 117"/>
                  <a:gd name="T35" fmla="*/ 16 h 132"/>
                  <a:gd name="T36" fmla="*/ 36 w 117"/>
                  <a:gd name="T37" fmla="*/ 14 h 132"/>
                  <a:gd name="T38" fmla="*/ 41 w 117"/>
                  <a:gd name="T39" fmla="*/ 14 h 132"/>
                  <a:gd name="T40" fmla="*/ 47 w 117"/>
                  <a:gd name="T41" fmla="*/ 13 h 132"/>
                  <a:gd name="T42" fmla="*/ 52 w 117"/>
                  <a:gd name="T43" fmla="*/ 13 h 132"/>
                  <a:gd name="T44" fmla="*/ 55 w 117"/>
                  <a:gd name="T45" fmla="*/ 12 h 132"/>
                  <a:gd name="T46" fmla="*/ 57 w 117"/>
                  <a:gd name="T47" fmla="*/ 11 h 132"/>
                  <a:gd name="T48" fmla="*/ 60 w 117"/>
                  <a:gd name="T49" fmla="*/ 11 h 132"/>
                  <a:gd name="T50" fmla="*/ 60 w 117"/>
                  <a:gd name="T51" fmla="*/ 11 h 132"/>
                  <a:gd name="T52" fmla="*/ 39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66" name="Freeform 14"/>
              <p:cNvSpPr>
                <a:spLocks/>
              </p:cNvSpPr>
              <p:nvPr userDrawn="1"/>
            </p:nvSpPr>
            <p:spPr bwMode="ltGray">
              <a:xfrm rot="373331" flipH="1">
                <a:off x="289" y="3135"/>
                <a:ext cx="21" cy="55"/>
              </a:xfrm>
              <a:custGeom>
                <a:avLst/>
                <a:gdLst>
                  <a:gd name="T0" fmla="*/ 15 w 29"/>
                  <a:gd name="T1" fmla="*/ 0 h 77"/>
                  <a:gd name="T2" fmla="*/ 12 w 29"/>
                  <a:gd name="T3" fmla="*/ 0 h 77"/>
                  <a:gd name="T4" fmla="*/ 9 w 29"/>
                  <a:gd name="T5" fmla="*/ 2 h 77"/>
                  <a:gd name="T6" fmla="*/ 5 w 29"/>
                  <a:gd name="T7" fmla="*/ 4 h 77"/>
                  <a:gd name="T8" fmla="*/ 2 w 29"/>
                  <a:gd name="T9" fmla="*/ 10 h 77"/>
                  <a:gd name="T10" fmla="*/ 1 w 29"/>
                  <a:gd name="T11" fmla="*/ 15 h 77"/>
                  <a:gd name="T12" fmla="*/ 0 w 29"/>
                  <a:gd name="T13" fmla="*/ 22 h 77"/>
                  <a:gd name="T14" fmla="*/ 1 w 29"/>
                  <a:gd name="T15" fmla="*/ 31 h 77"/>
                  <a:gd name="T16" fmla="*/ 6 w 29"/>
                  <a:gd name="T17" fmla="*/ 39 h 77"/>
                  <a:gd name="T18" fmla="*/ 8 w 29"/>
                  <a:gd name="T19" fmla="*/ 27 h 77"/>
                  <a:gd name="T20" fmla="*/ 10 w 29"/>
                  <a:gd name="T21" fmla="*/ 19 h 77"/>
                  <a:gd name="T22" fmla="*/ 12 w 29"/>
                  <a:gd name="T23" fmla="*/ 11 h 77"/>
                  <a:gd name="T24" fmla="*/ 15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nvGrpSpPr>
              <p:cNvPr id="1067" name="Group 15"/>
              <p:cNvGrpSpPr>
                <a:grpSpLocks/>
              </p:cNvGrpSpPr>
              <p:nvPr userDrawn="1"/>
            </p:nvGrpSpPr>
            <p:grpSpPr bwMode="auto">
              <a:xfrm rot="10886446" flipH="1">
                <a:off x="335" y="3251"/>
                <a:ext cx="608" cy="369"/>
                <a:chOff x="-366" y="1704"/>
                <a:chExt cx="608" cy="369"/>
              </a:xfrm>
            </p:grpSpPr>
            <p:sp>
              <p:nvSpPr>
                <p:cNvPr id="1068" name="Freeform 16"/>
                <p:cNvSpPr>
                  <a:spLocks/>
                </p:cNvSpPr>
                <p:nvPr userDrawn="1"/>
              </p:nvSpPr>
              <p:spPr bwMode="ltGray">
                <a:xfrm rot="4200091">
                  <a:off x="-243" y="1807"/>
                  <a:ext cx="143" cy="390"/>
                </a:xfrm>
                <a:custGeom>
                  <a:avLst/>
                  <a:gdLst>
                    <a:gd name="T0" fmla="*/ 6 w 207"/>
                    <a:gd name="T1" fmla="*/ 21 h 564"/>
                    <a:gd name="T2" fmla="*/ 3 w 207"/>
                    <a:gd name="T3" fmla="*/ 35 h 564"/>
                    <a:gd name="T4" fmla="*/ 1 w 207"/>
                    <a:gd name="T5" fmla="*/ 47 h 564"/>
                    <a:gd name="T6" fmla="*/ 0 w 207"/>
                    <a:gd name="T7" fmla="*/ 59 h 564"/>
                    <a:gd name="T8" fmla="*/ 0 w 207"/>
                    <a:gd name="T9" fmla="*/ 72 h 564"/>
                    <a:gd name="T10" fmla="*/ 1 w 207"/>
                    <a:gd name="T11" fmla="*/ 86 h 564"/>
                    <a:gd name="T12" fmla="*/ 3 w 207"/>
                    <a:gd name="T13" fmla="*/ 101 h 564"/>
                    <a:gd name="T14" fmla="*/ 8 w 207"/>
                    <a:gd name="T15" fmla="*/ 118 h 564"/>
                    <a:gd name="T16" fmla="*/ 14 w 207"/>
                    <a:gd name="T17" fmla="*/ 137 h 564"/>
                    <a:gd name="T18" fmla="*/ 21 w 207"/>
                    <a:gd name="T19" fmla="*/ 156 h 564"/>
                    <a:gd name="T20" fmla="*/ 29 w 207"/>
                    <a:gd name="T21" fmla="*/ 174 h 564"/>
                    <a:gd name="T22" fmla="*/ 39 w 207"/>
                    <a:gd name="T23" fmla="*/ 194 h 564"/>
                    <a:gd name="T24" fmla="*/ 50 w 207"/>
                    <a:gd name="T25" fmla="*/ 213 h 564"/>
                    <a:gd name="T26" fmla="*/ 63 w 207"/>
                    <a:gd name="T27" fmla="*/ 231 h 564"/>
                    <a:gd name="T28" fmla="*/ 75 w 207"/>
                    <a:gd name="T29" fmla="*/ 247 h 564"/>
                    <a:gd name="T30" fmla="*/ 87 w 207"/>
                    <a:gd name="T31" fmla="*/ 260 h 564"/>
                    <a:gd name="T32" fmla="*/ 99 w 207"/>
                    <a:gd name="T33" fmla="*/ 270 h 564"/>
                    <a:gd name="T34" fmla="*/ 77 w 207"/>
                    <a:gd name="T35" fmla="*/ 239 h 564"/>
                    <a:gd name="T36" fmla="*/ 61 w 207"/>
                    <a:gd name="T37" fmla="*/ 214 h 564"/>
                    <a:gd name="T38" fmla="*/ 49 w 207"/>
                    <a:gd name="T39" fmla="*/ 194 h 564"/>
                    <a:gd name="T40" fmla="*/ 41 w 207"/>
                    <a:gd name="T41" fmla="*/ 176 h 564"/>
                    <a:gd name="T42" fmla="*/ 36 w 207"/>
                    <a:gd name="T43" fmla="*/ 161 h 564"/>
                    <a:gd name="T44" fmla="*/ 32 w 207"/>
                    <a:gd name="T45" fmla="*/ 148 h 564"/>
                    <a:gd name="T46" fmla="*/ 30 w 207"/>
                    <a:gd name="T47" fmla="*/ 136 h 564"/>
                    <a:gd name="T48" fmla="*/ 27 w 207"/>
                    <a:gd name="T49" fmla="*/ 124 h 564"/>
                    <a:gd name="T50" fmla="*/ 21 w 207"/>
                    <a:gd name="T51" fmla="*/ 98 h 564"/>
                    <a:gd name="T52" fmla="*/ 19 w 207"/>
                    <a:gd name="T53" fmla="*/ 67 h 564"/>
                    <a:gd name="T54" fmla="*/ 21 w 207"/>
                    <a:gd name="T55" fmla="*/ 33 h 564"/>
                    <a:gd name="T56" fmla="*/ 24 w 207"/>
                    <a:gd name="T57" fmla="*/ 0 h 564"/>
                    <a:gd name="T58" fmla="*/ 6 w 207"/>
                    <a:gd name="T59" fmla="*/ 21 h 5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69" name="Freeform 17"/>
                <p:cNvSpPr>
                  <a:spLocks/>
                </p:cNvSpPr>
                <p:nvPr userDrawn="1"/>
              </p:nvSpPr>
              <p:spPr bwMode="ltGray">
                <a:xfrm rot="4200091">
                  <a:off x="124" y="1761"/>
                  <a:ext cx="33" cy="160"/>
                </a:xfrm>
                <a:custGeom>
                  <a:avLst/>
                  <a:gdLst>
                    <a:gd name="T0" fmla="*/ 0 w 47"/>
                    <a:gd name="T1" fmla="*/ 9 h 232"/>
                    <a:gd name="T2" fmla="*/ 7 w 47"/>
                    <a:gd name="T3" fmla="*/ 26 h 232"/>
                    <a:gd name="T4" fmla="*/ 11 w 47"/>
                    <a:gd name="T5" fmla="*/ 48 h 232"/>
                    <a:gd name="T6" fmla="*/ 12 w 47"/>
                    <a:gd name="T7" fmla="*/ 76 h 232"/>
                    <a:gd name="T8" fmla="*/ 9 w 47"/>
                    <a:gd name="T9" fmla="*/ 110 h 232"/>
                    <a:gd name="T10" fmla="*/ 22 w 47"/>
                    <a:gd name="T11" fmla="*/ 103 h 232"/>
                    <a:gd name="T12" fmla="*/ 23 w 47"/>
                    <a:gd name="T13" fmla="*/ 85 h 232"/>
                    <a:gd name="T14" fmla="*/ 23 w 47"/>
                    <a:gd name="T15" fmla="*/ 67 h 232"/>
                    <a:gd name="T16" fmla="*/ 22 w 47"/>
                    <a:gd name="T17" fmla="*/ 49 h 232"/>
                    <a:gd name="T18" fmla="*/ 20 w 47"/>
                    <a:gd name="T19" fmla="*/ 34 h 232"/>
                    <a:gd name="T20" fmla="*/ 18 w 47"/>
                    <a:gd name="T21" fmla="*/ 25 h 232"/>
                    <a:gd name="T22" fmla="*/ 14 w 47"/>
                    <a:gd name="T23" fmla="*/ 16 h 232"/>
                    <a:gd name="T24" fmla="*/ 11 w 47"/>
                    <a:gd name="T25" fmla="*/ 8 h 232"/>
                    <a:gd name="T26" fmla="*/ 6 w 47"/>
                    <a:gd name="T27" fmla="*/ 0 h 232"/>
                    <a:gd name="T28" fmla="*/ 0 w 47"/>
                    <a:gd name="T29" fmla="*/ 9 h 2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70" name="Freeform 18"/>
                <p:cNvSpPr>
                  <a:spLocks/>
                </p:cNvSpPr>
                <p:nvPr userDrawn="1"/>
              </p:nvSpPr>
              <p:spPr bwMode="ltGray">
                <a:xfrm rot="4200091">
                  <a:off x="199" y="1720"/>
                  <a:ext cx="60" cy="27"/>
                </a:xfrm>
                <a:custGeom>
                  <a:avLst/>
                  <a:gdLst>
                    <a:gd name="T0" fmla="*/ 41 w 87"/>
                    <a:gd name="T1" fmla="*/ 10 h 40"/>
                    <a:gd name="T2" fmla="*/ 37 w 87"/>
                    <a:gd name="T3" fmla="*/ 7 h 40"/>
                    <a:gd name="T4" fmla="*/ 32 w 87"/>
                    <a:gd name="T5" fmla="*/ 5 h 40"/>
                    <a:gd name="T6" fmla="*/ 28 w 87"/>
                    <a:gd name="T7" fmla="*/ 3 h 40"/>
                    <a:gd name="T8" fmla="*/ 22 w 87"/>
                    <a:gd name="T9" fmla="*/ 2 h 40"/>
                    <a:gd name="T10" fmla="*/ 18 w 87"/>
                    <a:gd name="T11" fmla="*/ 1 h 40"/>
                    <a:gd name="T12" fmla="*/ 12 w 87"/>
                    <a:gd name="T13" fmla="*/ 1 h 40"/>
                    <a:gd name="T14" fmla="*/ 6 w 87"/>
                    <a:gd name="T15" fmla="*/ 0 h 40"/>
                    <a:gd name="T16" fmla="*/ 0 w 87"/>
                    <a:gd name="T17" fmla="*/ 1 h 40"/>
                    <a:gd name="T18" fmla="*/ 3 w 87"/>
                    <a:gd name="T19" fmla="*/ 3 h 40"/>
                    <a:gd name="T20" fmla="*/ 7 w 87"/>
                    <a:gd name="T21" fmla="*/ 5 h 40"/>
                    <a:gd name="T22" fmla="*/ 10 w 87"/>
                    <a:gd name="T23" fmla="*/ 6 h 40"/>
                    <a:gd name="T24" fmla="*/ 16 w 87"/>
                    <a:gd name="T25" fmla="*/ 8 h 40"/>
                    <a:gd name="T26" fmla="*/ 20 w 87"/>
                    <a:gd name="T27" fmla="*/ 10 h 40"/>
                    <a:gd name="T28" fmla="*/ 25 w 87"/>
                    <a:gd name="T29" fmla="*/ 12 h 40"/>
                    <a:gd name="T30" fmla="*/ 30 w 87"/>
                    <a:gd name="T31" fmla="*/ 15 h 40"/>
                    <a:gd name="T32" fmla="*/ 35 w 87"/>
                    <a:gd name="T33" fmla="*/ 18 h 40"/>
                    <a:gd name="T34" fmla="*/ 41 w 87"/>
                    <a:gd name="T35" fmla="*/ 10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grpSp>
        <p:grpSp>
          <p:nvGrpSpPr>
            <p:cNvPr id="1036" name="Group 19"/>
            <p:cNvGrpSpPr>
              <a:grpSpLocks/>
            </p:cNvGrpSpPr>
            <p:nvPr/>
          </p:nvGrpSpPr>
          <p:grpSpPr bwMode="auto">
            <a:xfrm rot="6248562">
              <a:off x="343" y="3854"/>
              <a:ext cx="392" cy="424"/>
              <a:chOff x="1727" y="866"/>
              <a:chExt cx="129" cy="157"/>
            </a:xfrm>
          </p:grpSpPr>
          <p:sp>
            <p:nvSpPr>
              <p:cNvPr id="1059" name="Freeform 20"/>
              <p:cNvSpPr>
                <a:spLocks/>
              </p:cNvSpPr>
              <p:nvPr userDrawn="1"/>
            </p:nvSpPr>
            <p:spPr bwMode="ltGray">
              <a:xfrm>
                <a:off x="1727" y="866"/>
                <a:ext cx="41" cy="59"/>
              </a:xfrm>
              <a:custGeom>
                <a:avLst/>
                <a:gdLst>
                  <a:gd name="T0" fmla="*/ 20 w 83"/>
                  <a:gd name="T1" fmla="*/ 7 h 117"/>
                  <a:gd name="T2" fmla="*/ 6 w 83"/>
                  <a:gd name="T3" fmla="*/ 0 h 117"/>
                  <a:gd name="T4" fmla="*/ 0 w 83"/>
                  <a:gd name="T5" fmla="*/ 30 h 117"/>
                  <a:gd name="T6" fmla="*/ 20 w 83"/>
                  <a:gd name="T7" fmla="*/ 7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60" name="Freeform 21"/>
              <p:cNvSpPr>
                <a:spLocks/>
              </p:cNvSpPr>
              <p:nvPr userDrawn="1"/>
            </p:nvSpPr>
            <p:spPr bwMode="ltGray">
              <a:xfrm>
                <a:off x="1786" y="894"/>
                <a:ext cx="70" cy="49"/>
              </a:xfrm>
              <a:custGeom>
                <a:avLst/>
                <a:gdLst>
                  <a:gd name="T0" fmla="*/ 0 w 140"/>
                  <a:gd name="T1" fmla="*/ 25 h 98"/>
                  <a:gd name="T2" fmla="*/ 30 w 140"/>
                  <a:gd name="T3" fmla="*/ 0 h 98"/>
                  <a:gd name="T4" fmla="*/ 35 w 140"/>
                  <a:gd name="T5" fmla="*/ 13 h 98"/>
                  <a:gd name="T6" fmla="*/ 0 w 140"/>
                  <a:gd name="T7" fmla="*/ 25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61" name="Freeform 22"/>
              <p:cNvSpPr>
                <a:spLocks/>
              </p:cNvSpPr>
              <p:nvPr userDrawn="1"/>
            </p:nvSpPr>
            <p:spPr bwMode="ltGray">
              <a:xfrm>
                <a:off x="1772" y="998"/>
                <a:ext cx="73" cy="25"/>
              </a:xfrm>
              <a:custGeom>
                <a:avLst/>
                <a:gdLst>
                  <a:gd name="T0" fmla="*/ 0 w 145"/>
                  <a:gd name="T1" fmla="*/ 2 h 49"/>
                  <a:gd name="T2" fmla="*/ 37 w 145"/>
                  <a:gd name="T3" fmla="*/ 0 h 49"/>
                  <a:gd name="T4" fmla="*/ 33 w 145"/>
                  <a:gd name="T5" fmla="*/ 13 h 49"/>
                  <a:gd name="T6" fmla="*/ 0 w 145"/>
                  <a:gd name="T7" fmla="*/ 2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grpSp>
          <p:nvGrpSpPr>
            <p:cNvPr id="1037" name="Group 23"/>
            <p:cNvGrpSpPr>
              <a:grpSpLocks/>
            </p:cNvGrpSpPr>
            <p:nvPr/>
          </p:nvGrpSpPr>
          <p:grpSpPr bwMode="auto">
            <a:xfrm rot="5003157">
              <a:off x="249" y="1102"/>
              <a:ext cx="412" cy="500"/>
              <a:chOff x="1727" y="866"/>
              <a:chExt cx="129" cy="157"/>
            </a:xfrm>
          </p:grpSpPr>
          <p:sp>
            <p:nvSpPr>
              <p:cNvPr id="1056" name="Freeform 24"/>
              <p:cNvSpPr>
                <a:spLocks/>
              </p:cNvSpPr>
              <p:nvPr userDrawn="1"/>
            </p:nvSpPr>
            <p:spPr bwMode="ltGray">
              <a:xfrm>
                <a:off x="1727" y="866"/>
                <a:ext cx="41" cy="59"/>
              </a:xfrm>
              <a:custGeom>
                <a:avLst/>
                <a:gdLst>
                  <a:gd name="T0" fmla="*/ 20 w 83"/>
                  <a:gd name="T1" fmla="*/ 7 h 117"/>
                  <a:gd name="T2" fmla="*/ 6 w 83"/>
                  <a:gd name="T3" fmla="*/ 0 h 117"/>
                  <a:gd name="T4" fmla="*/ 0 w 83"/>
                  <a:gd name="T5" fmla="*/ 30 h 117"/>
                  <a:gd name="T6" fmla="*/ 20 w 83"/>
                  <a:gd name="T7" fmla="*/ 7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57" name="Freeform 25"/>
              <p:cNvSpPr>
                <a:spLocks/>
              </p:cNvSpPr>
              <p:nvPr userDrawn="1"/>
            </p:nvSpPr>
            <p:spPr bwMode="ltGray">
              <a:xfrm>
                <a:off x="1786" y="894"/>
                <a:ext cx="70" cy="49"/>
              </a:xfrm>
              <a:custGeom>
                <a:avLst/>
                <a:gdLst>
                  <a:gd name="T0" fmla="*/ 0 w 140"/>
                  <a:gd name="T1" fmla="*/ 25 h 98"/>
                  <a:gd name="T2" fmla="*/ 30 w 140"/>
                  <a:gd name="T3" fmla="*/ 0 h 98"/>
                  <a:gd name="T4" fmla="*/ 35 w 140"/>
                  <a:gd name="T5" fmla="*/ 13 h 98"/>
                  <a:gd name="T6" fmla="*/ 0 w 140"/>
                  <a:gd name="T7" fmla="*/ 25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58" name="Freeform 26"/>
              <p:cNvSpPr>
                <a:spLocks/>
              </p:cNvSpPr>
              <p:nvPr userDrawn="1"/>
            </p:nvSpPr>
            <p:spPr bwMode="ltGray">
              <a:xfrm>
                <a:off x="1772" y="998"/>
                <a:ext cx="73" cy="25"/>
              </a:xfrm>
              <a:custGeom>
                <a:avLst/>
                <a:gdLst>
                  <a:gd name="T0" fmla="*/ 0 w 145"/>
                  <a:gd name="T1" fmla="*/ 2 h 49"/>
                  <a:gd name="T2" fmla="*/ 37 w 145"/>
                  <a:gd name="T3" fmla="*/ 0 h 49"/>
                  <a:gd name="T4" fmla="*/ 33 w 145"/>
                  <a:gd name="T5" fmla="*/ 13 h 49"/>
                  <a:gd name="T6" fmla="*/ 0 w 145"/>
                  <a:gd name="T7" fmla="*/ 2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grpSp>
          <p:nvGrpSpPr>
            <p:cNvPr id="1038" name="Group 27"/>
            <p:cNvGrpSpPr>
              <a:grpSpLocks/>
            </p:cNvGrpSpPr>
            <p:nvPr/>
          </p:nvGrpSpPr>
          <p:grpSpPr bwMode="auto">
            <a:xfrm>
              <a:off x="815" y="0"/>
              <a:ext cx="345" cy="367"/>
              <a:chOff x="1727" y="866"/>
              <a:chExt cx="129" cy="157"/>
            </a:xfrm>
          </p:grpSpPr>
          <p:sp>
            <p:nvSpPr>
              <p:cNvPr id="1053" name="Freeform 28"/>
              <p:cNvSpPr>
                <a:spLocks/>
              </p:cNvSpPr>
              <p:nvPr userDrawn="1"/>
            </p:nvSpPr>
            <p:spPr bwMode="ltGray">
              <a:xfrm>
                <a:off x="1727" y="866"/>
                <a:ext cx="41" cy="59"/>
              </a:xfrm>
              <a:custGeom>
                <a:avLst/>
                <a:gdLst>
                  <a:gd name="T0" fmla="*/ 20 w 83"/>
                  <a:gd name="T1" fmla="*/ 7 h 117"/>
                  <a:gd name="T2" fmla="*/ 6 w 83"/>
                  <a:gd name="T3" fmla="*/ 0 h 117"/>
                  <a:gd name="T4" fmla="*/ 0 w 83"/>
                  <a:gd name="T5" fmla="*/ 30 h 117"/>
                  <a:gd name="T6" fmla="*/ 20 w 83"/>
                  <a:gd name="T7" fmla="*/ 7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54" name="Freeform 29"/>
              <p:cNvSpPr>
                <a:spLocks/>
              </p:cNvSpPr>
              <p:nvPr userDrawn="1"/>
            </p:nvSpPr>
            <p:spPr bwMode="ltGray">
              <a:xfrm>
                <a:off x="1786" y="894"/>
                <a:ext cx="70" cy="49"/>
              </a:xfrm>
              <a:custGeom>
                <a:avLst/>
                <a:gdLst>
                  <a:gd name="T0" fmla="*/ 0 w 140"/>
                  <a:gd name="T1" fmla="*/ 25 h 98"/>
                  <a:gd name="T2" fmla="*/ 30 w 140"/>
                  <a:gd name="T3" fmla="*/ 0 h 98"/>
                  <a:gd name="T4" fmla="*/ 35 w 140"/>
                  <a:gd name="T5" fmla="*/ 13 h 98"/>
                  <a:gd name="T6" fmla="*/ 0 w 140"/>
                  <a:gd name="T7" fmla="*/ 25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55" name="Freeform 30"/>
              <p:cNvSpPr>
                <a:spLocks/>
              </p:cNvSpPr>
              <p:nvPr userDrawn="1"/>
            </p:nvSpPr>
            <p:spPr bwMode="ltGray">
              <a:xfrm>
                <a:off x="1772" y="998"/>
                <a:ext cx="73" cy="25"/>
              </a:xfrm>
              <a:custGeom>
                <a:avLst/>
                <a:gdLst>
                  <a:gd name="T0" fmla="*/ 0 w 145"/>
                  <a:gd name="T1" fmla="*/ 2 h 49"/>
                  <a:gd name="T2" fmla="*/ 37 w 145"/>
                  <a:gd name="T3" fmla="*/ 0 h 49"/>
                  <a:gd name="T4" fmla="*/ 33 w 145"/>
                  <a:gd name="T5" fmla="*/ 13 h 49"/>
                  <a:gd name="T6" fmla="*/ 0 w 145"/>
                  <a:gd name="T7" fmla="*/ 2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sp>
          <p:nvSpPr>
            <p:cNvPr id="1039" name="Freeform 31"/>
            <p:cNvSpPr>
              <a:spLocks/>
            </p:cNvSpPr>
            <p:nvPr/>
          </p:nvSpPr>
          <p:spPr bwMode="ltGray">
            <a:xfrm>
              <a:off x="87" y="94"/>
              <a:ext cx="699" cy="756"/>
            </a:xfrm>
            <a:custGeom>
              <a:avLst/>
              <a:gdLst>
                <a:gd name="T0" fmla="*/ 1 w 699"/>
                <a:gd name="T1" fmla="*/ 392 h 756"/>
                <a:gd name="T2" fmla="*/ 3 w 699"/>
                <a:gd name="T3" fmla="*/ 252 h 756"/>
                <a:gd name="T4" fmla="*/ 21 w 699"/>
                <a:gd name="T5" fmla="*/ 210 h 756"/>
                <a:gd name="T6" fmla="*/ 29 w 699"/>
                <a:gd name="T7" fmla="*/ 182 h 756"/>
                <a:gd name="T8" fmla="*/ 39 w 699"/>
                <a:gd name="T9" fmla="*/ 154 h 756"/>
                <a:gd name="T10" fmla="*/ 51 w 699"/>
                <a:gd name="T11" fmla="*/ 138 h 756"/>
                <a:gd name="T12" fmla="*/ 111 w 699"/>
                <a:gd name="T13" fmla="*/ 74 h 756"/>
                <a:gd name="T14" fmla="*/ 169 w 699"/>
                <a:gd name="T15" fmla="*/ 30 h 756"/>
                <a:gd name="T16" fmla="*/ 225 w 699"/>
                <a:gd name="T17" fmla="*/ 10 h 756"/>
                <a:gd name="T18" fmla="*/ 249 w 699"/>
                <a:gd name="T19" fmla="*/ 4 h 756"/>
                <a:gd name="T20" fmla="*/ 265 w 699"/>
                <a:gd name="T21" fmla="*/ 0 h 756"/>
                <a:gd name="T22" fmla="*/ 357 w 699"/>
                <a:gd name="T23" fmla="*/ 2 h 756"/>
                <a:gd name="T24" fmla="*/ 385 w 699"/>
                <a:gd name="T25" fmla="*/ 6 h 756"/>
                <a:gd name="T26" fmla="*/ 489 w 699"/>
                <a:gd name="T27" fmla="*/ 40 h 756"/>
                <a:gd name="T28" fmla="*/ 619 w 699"/>
                <a:gd name="T29" fmla="*/ 128 h 756"/>
                <a:gd name="T30" fmla="*/ 653 w 699"/>
                <a:gd name="T31" fmla="*/ 178 h 756"/>
                <a:gd name="T32" fmla="*/ 693 w 699"/>
                <a:gd name="T33" fmla="*/ 322 h 756"/>
                <a:gd name="T34" fmla="*/ 687 w 699"/>
                <a:gd name="T35" fmla="*/ 434 h 756"/>
                <a:gd name="T36" fmla="*/ 665 w 699"/>
                <a:gd name="T37" fmla="*/ 538 h 756"/>
                <a:gd name="T38" fmla="*/ 639 w 699"/>
                <a:gd name="T39" fmla="*/ 564 h 756"/>
                <a:gd name="T40" fmla="*/ 631 w 699"/>
                <a:gd name="T41" fmla="*/ 580 h 756"/>
                <a:gd name="T42" fmla="*/ 607 w 699"/>
                <a:gd name="T43" fmla="*/ 588 h 756"/>
                <a:gd name="T44" fmla="*/ 473 w 699"/>
                <a:gd name="T45" fmla="*/ 664 h 756"/>
                <a:gd name="T46" fmla="*/ 449 w 699"/>
                <a:gd name="T47" fmla="*/ 678 h 756"/>
                <a:gd name="T48" fmla="*/ 405 w 699"/>
                <a:gd name="T49" fmla="*/ 684 h 756"/>
                <a:gd name="T50" fmla="*/ 375 w 699"/>
                <a:gd name="T51" fmla="*/ 690 h 756"/>
                <a:gd name="T52" fmla="*/ 267 w 699"/>
                <a:gd name="T53" fmla="*/ 684 h 756"/>
                <a:gd name="T54" fmla="*/ 259 w 699"/>
                <a:gd name="T55" fmla="*/ 722 h 756"/>
                <a:gd name="T56" fmla="*/ 241 w 699"/>
                <a:gd name="T57" fmla="*/ 756 h 756"/>
                <a:gd name="T58" fmla="*/ 185 w 699"/>
                <a:gd name="T59" fmla="*/ 728 h 756"/>
                <a:gd name="T60" fmla="*/ 163 w 699"/>
                <a:gd name="T61" fmla="*/ 720 h 756"/>
                <a:gd name="T62" fmla="*/ 151 w 699"/>
                <a:gd name="T63" fmla="*/ 716 h 756"/>
                <a:gd name="T64" fmla="*/ 195 w 699"/>
                <a:gd name="T65" fmla="*/ 674 h 756"/>
                <a:gd name="T66" fmla="*/ 211 w 699"/>
                <a:gd name="T67" fmla="*/ 644 h 756"/>
                <a:gd name="T68" fmla="*/ 209 w 699"/>
                <a:gd name="T69" fmla="*/ 626 h 756"/>
                <a:gd name="T70" fmla="*/ 195 w 699"/>
                <a:gd name="T71" fmla="*/ 620 h 756"/>
                <a:gd name="T72" fmla="*/ 165 w 699"/>
                <a:gd name="T73" fmla="*/ 596 h 756"/>
                <a:gd name="T74" fmla="*/ 99 w 699"/>
                <a:gd name="T75" fmla="*/ 534 h 756"/>
                <a:gd name="T76" fmla="*/ 61 w 699"/>
                <a:gd name="T77" fmla="*/ 506 h 756"/>
                <a:gd name="T78" fmla="*/ 23 w 699"/>
                <a:gd name="T79" fmla="*/ 470 h 756"/>
                <a:gd name="T80" fmla="*/ 7 w 699"/>
                <a:gd name="T81" fmla="*/ 434 h 756"/>
                <a:gd name="T82" fmla="*/ 5 w 699"/>
                <a:gd name="T83" fmla="*/ 396 h 756"/>
                <a:gd name="T84" fmla="*/ 1 w 699"/>
                <a:gd name="T85" fmla="*/ 392 h 7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bg-BG"/>
            </a:p>
          </p:txBody>
        </p:sp>
        <p:sp>
          <p:nvSpPr>
            <p:cNvPr id="1040" name="Freeform 32"/>
            <p:cNvSpPr>
              <a:spLocks/>
            </p:cNvSpPr>
            <p:nvPr/>
          </p:nvSpPr>
          <p:spPr bwMode="ltGray">
            <a:xfrm rot="828663">
              <a:off x="242" y="3404"/>
              <a:ext cx="132" cy="167"/>
            </a:xfrm>
            <a:custGeom>
              <a:avLst/>
              <a:gdLst>
                <a:gd name="T0" fmla="*/ 0 w 109"/>
                <a:gd name="T1" fmla="*/ 0 h 156"/>
                <a:gd name="T2" fmla="*/ 7 w 109"/>
                <a:gd name="T3" fmla="*/ 1 h 156"/>
                <a:gd name="T4" fmla="*/ 27 w 109"/>
                <a:gd name="T5" fmla="*/ 5 h 156"/>
                <a:gd name="T6" fmla="*/ 54 w 109"/>
                <a:gd name="T7" fmla="*/ 14 h 156"/>
                <a:gd name="T8" fmla="*/ 85 w 109"/>
                <a:gd name="T9" fmla="*/ 28 h 156"/>
                <a:gd name="T10" fmla="*/ 114 w 109"/>
                <a:gd name="T11" fmla="*/ 50 h 156"/>
                <a:gd name="T12" fmla="*/ 140 w 109"/>
                <a:gd name="T13" fmla="*/ 81 h 156"/>
                <a:gd name="T14" fmla="*/ 157 w 109"/>
                <a:gd name="T15" fmla="*/ 124 h 156"/>
                <a:gd name="T16" fmla="*/ 160 w 109"/>
                <a:gd name="T17" fmla="*/ 179 h 156"/>
                <a:gd name="T18" fmla="*/ 154 w 109"/>
                <a:gd name="T19" fmla="*/ 179 h 156"/>
                <a:gd name="T20" fmla="*/ 145 w 109"/>
                <a:gd name="T21" fmla="*/ 179 h 156"/>
                <a:gd name="T22" fmla="*/ 137 w 109"/>
                <a:gd name="T23" fmla="*/ 179 h 156"/>
                <a:gd name="T24" fmla="*/ 127 w 109"/>
                <a:gd name="T25" fmla="*/ 177 h 156"/>
                <a:gd name="T26" fmla="*/ 119 w 109"/>
                <a:gd name="T27" fmla="*/ 176 h 156"/>
                <a:gd name="T28" fmla="*/ 109 w 109"/>
                <a:gd name="T29" fmla="*/ 172 h 156"/>
                <a:gd name="T30" fmla="*/ 97 w 109"/>
                <a:gd name="T31" fmla="*/ 166 h 156"/>
                <a:gd name="T32" fmla="*/ 85 w 109"/>
                <a:gd name="T33" fmla="*/ 160 h 156"/>
                <a:gd name="T34" fmla="*/ 78 w 109"/>
                <a:gd name="T35" fmla="*/ 145 h 156"/>
                <a:gd name="T36" fmla="*/ 78 w 109"/>
                <a:gd name="T37" fmla="*/ 127 h 156"/>
                <a:gd name="T38" fmla="*/ 82 w 109"/>
                <a:gd name="T39" fmla="*/ 110 h 156"/>
                <a:gd name="T40" fmla="*/ 86 w 109"/>
                <a:gd name="T41" fmla="*/ 92 h 156"/>
                <a:gd name="T42" fmla="*/ 82 w 109"/>
                <a:gd name="T43" fmla="*/ 71 h 156"/>
                <a:gd name="T44" fmla="*/ 70 w 109"/>
                <a:gd name="T45" fmla="*/ 49 h 156"/>
                <a:gd name="T46" fmla="*/ 46 w 109"/>
                <a:gd name="T47" fmla="*/ 27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41" name="Freeform 33"/>
            <p:cNvSpPr>
              <a:spLocks/>
            </p:cNvSpPr>
            <p:nvPr/>
          </p:nvSpPr>
          <p:spPr bwMode="ltGray">
            <a:xfrm rot="828663">
              <a:off x="266" y="3592"/>
              <a:ext cx="66" cy="43"/>
            </a:xfrm>
            <a:custGeom>
              <a:avLst/>
              <a:gdLst>
                <a:gd name="T0" fmla="*/ 0 w 54"/>
                <a:gd name="T1" fmla="*/ 0 h 40"/>
                <a:gd name="T2" fmla="*/ 1 w 54"/>
                <a:gd name="T3" fmla="*/ 1 h 40"/>
                <a:gd name="T4" fmla="*/ 9 w 54"/>
                <a:gd name="T5" fmla="*/ 3 h 40"/>
                <a:gd name="T6" fmla="*/ 20 w 54"/>
                <a:gd name="T7" fmla="*/ 10 h 40"/>
                <a:gd name="T8" fmla="*/ 32 w 54"/>
                <a:gd name="T9" fmla="*/ 14 h 40"/>
                <a:gd name="T10" fmla="*/ 43 w 54"/>
                <a:gd name="T11" fmla="*/ 17 h 40"/>
                <a:gd name="T12" fmla="*/ 56 w 54"/>
                <a:gd name="T13" fmla="*/ 19 h 40"/>
                <a:gd name="T14" fmla="*/ 68 w 54"/>
                <a:gd name="T15" fmla="*/ 20 h 40"/>
                <a:gd name="T16" fmla="*/ 81 w 54"/>
                <a:gd name="T17" fmla="*/ 18 h 40"/>
                <a:gd name="T18" fmla="*/ 79 w 54"/>
                <a:gd name="T19" fmla="*/ 29 h 40"/>
                <a:gd name="T20" fmla="*/ 75 w 54"/>
                <a:gd name="T21" fmla="*/ 38 h 40"/>
                <a:gd name="T22" fmla="*/ 66 w 54"/>
                <a:gd name="T23" fmla="*/ 44 h 40"/>
                <a:gd name="T24" fmla="*/ 55 w 54"/>
                <a:gd name="T25" fmla="*/ 46 h 40"/>
                <a:gd name="T26" fmla="*/ 42 w 54"/>
                <a:gd name="T27" fmla="*/ 45 h 40"/>
                <a:gd name="T28" fmla="*/ 28 w 54"/>
                <a:gd name="T29" fmla="*/ 37 h 40"/>
                <a:gd name="T30" fmla="*/ 15 w 54"/>
                <a:gd name="T31" fmla="*/ 24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42" name="Freeform 34"/>
            <p:cNvSpPr>
              <a:spLocks/>
            </p:cNvSpPr>
            <p:nvPr/>
          </p:nvSpPr>
          <p:spPr bwMode="ltGray">
            <a:xfrm>
              <a:off x="11" y="4110"/>
              <a:ext cx="118" cy="209"/>
            </a:xfrm>
            <a:custGeom>
              <a:avLst/>
              <a:gdLst>
                <a:gd name="T0" fmla="*/ 0 w 118"/>
                <a:gd name="T1" fmla="*/ 0 h 209"/>
                <a:gd name="T2" fmla="*/ 6 w 118"/>
                <a:gd name="T3" fmla="*/ 8 h 209"/>
                <a:gd name="T4" fmla="*/ 15 w 118"/>
                <a:gd name="T5" fmla="*/ 19 h 209"/>
                <a:gd name="T6" fmla="*/ 26 w 118"/>
                <a:gd name="T7" fmla="*/ 33 h 209"/>
                <a:gd name="T8" fmla="*/ 38 w 118"/>
                <a:gd name="T9" fmla="*/ 51 h 209"/>
                <a:gd name="T10" fmla="*/ 54 w 118"/>
                <a:gd name="T11" fmla="*/ 72 h 209"/>
                <a:gd name="T12" fmla="*/ 67 w 118"/>
                <a:gd name="T13" fmla="*/ 94 h 209"/>
                <a:gd name="T14" fmla="*/ 79 w 118"/>
                <a:gd name="T15" fmla="*/ 119 h 209"/>
                <a:gd name="T16" fmla="*/ 87 w 118"/>
                <a:gd name="T17" fmla="*/ 146 h 209"/>
                <a:gd name="T18" fmla="*/ 94 w 118"/>
                <a:gd name="T19" fmla="*/ 175 h 209"/>
                <a:gd name="T20" fmla="*/ 91 w 118"/>
                <a:gd name="T21" fmla="*/ 209 h 209"/>
                <a:gd name="T22" fmla="*/ 118 w 118"/>
                <a:gd name="T23" fmla="*/ 209 h 209"/>
                <a:gd name="T24" fmla="*/ 117 w 118"/>
                <a:gd name="T25" fmla="*/ 177 h 209"/>
                <a:gd name="T26" fmla="*/ 104 w 118"/>
                <a:gd name="T27" fmla="*/ 119 h 209"/>
                <a:gd name="T28" fmla="*/ 82 w 118"/>
                <a:gd name="T29" fmla="*/ 69 h 209"/>
                <a:gd name="T30" fmla="*/ 47 w 118"/>
                <a:gd name="T31" fmla="*/ 27 h 209"/>
                <a:gd name="T32" fmla="*/ 0 w 118"/>
                <a:gd name="T33" fmla="*/ 0 h 2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43" name="Freeform 35"/>
            <p:cNvSpPr>
              <a:spLocks/>
            </p:cNvSpPr>
            <p:nvPr/>
          </p:nvSpPr>
          <p:spPr bwMode="ltGray">
            <a:xfrm>
              <a:off x="0" y="3968"/>
              <a:ext cx="130" cy="128"/>
            </a:xfrm>
            <a:custGeom>
              <a:avLst/>
              <a:gdLst>
                <a:gd name="T0" fmla="*/ 103 w 130"/>
                <a:gd name="T1" fmla="*/ 0 h 128"/>
                <a:gd name="T2" fmla="*/ 130 w 130"/>
                <a:gd name="T3" fmla="*/ 128 h 128"/>
                <a:gd name="T4" fmla="*/ 125 w 130"/>
                <a:gd name="T5" fmla="*/ 126 h 128"/>
                <a:gd name="T6" fmla="*/ 111 w 130"/>
                <a:gd name="T7" fmla="*/ 121 h 128"/>
                <a:gd name="T8" fmla="*/ 92 w 130"/>
                <a:gd name="T9" fmla="*/ 111 h 128"/>
                <a:gd name="T10" fmla="*/ 68 w 130"/>
                <a:gd name="T11" fmla="*/ 103 h 128"/>
                <a:gd name="T12" fmla="*/ 41 w 130"/>
                <a:gd name="T13" fmla="*/ 94 h 128"/>
                <a:gd name="T14" fmla="*/ 19 w 130"/>
                <a:gd name="T15" fmla="*/ 90 h 128"/>
                <a:gd name="T16" fmla="*/ 0 w 130"/>
                <a:gd name="T17" fmla="*/ 93 h 128"/>
                <a:gd name="T18" fmla="*/ 0 w 130"/>
                <a:gd name="T19" fmla="*/ 72 h 128"/>
                <a:gd name="T20" fmla="*/ 12 w 130"/>
                <a:gd name="T21" fmla="*/ 70 h 128"/>
                <a:gd name="T22" fmla="*/ 24 w 130"/>
                <a:gd name="T23" fmla="*/ 66 h 128"/>
                <a:gd name="T24" fmla="*/ 38 w 130"/>
                <a:gd name="T25" fmla="*/ 66 h 128"/>
                <a:gd name="T26" fmla="*/ 51 w 130"/>
                <a:gd name="T27" fmla="*/ 67 h 128"/>
                <a:gd name="T28" fmla="*/ 65 w 130"/>
                <a:gd name="T29" fmla="*/ 70 h 128"/>
                <a:gd name="T30" fmla="*/ 78 w 130"/>
                <a:gd name="T31" fmla="*/ 78 h 128"/>
                <a:gd name="T32" fmla="*/ 81 w 130"/>
                <a:gd name="T33" fmla="*/ 74 h 128"/>
                <a:gd name="T34" fmla="*/ 81 w 130"/>
                <a:gd name="T35" fmla="*/ 58 h 128"/>
                <a:gd name="T36" fmla="*/ 82 w 130"/>
                <a:gd name="T37" fmla="*/ 37 h 128"/>
                <a:gd name="T38" fmla="*/ 82 w 130"/>
                <a:gd name="T39" fmla="*/ 29 h 128"/>
                <a:gd name="T40" fmla="*/ 80 w 130"/>
                <a:gd name="T41" fmla="*/ 29 h 128"/>
                <a:gd name="T42" fmla="*/ 77 w 130"/>
                <a:gd name="T43" fmla="*/ 27 h 128"/>
                <a:gd name="T44" fmla="*/ 76 w 130"/>
                <a:gd name="T45" fmla="*/ 22 h 128"/>
                <a:gd name="T46" fmla="*/ 75 w 130"/>
                <a:gd name="T47" fmla="*/ 19 h 128"/>
                <a:gd name="T48" fmla="*/ 76 w 130"/>
                <a:gd name="T49" fmla="*/ 15 h 128"/>
                <a:gd name="T50" fmla="*/ 79 w 130"/>
                <a:gd name="T51" fmla="*/ 10 h 128"/>
                <a:gd name="T52" fmla="*/ 89 w 130"/>
                <a:gd name="T53" fmla="*/ 6 h 128"/>
                <a:gd name="T54" fmla="*/ 103 w 130"/>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44" name="Freeform 36"/>
            <p:cNvSpPr>
              <a:spLocks/>
            </p:cNvSpPr>
            <p:nvPr/>
          </p:nvSpPr>
          <p:spPr bwMode="ltGray">
            <a:xfrm>
              <a:off x="0" y="3949"/>
              <a:ext cx="47" cy="86"/>
            </a:xfrm>
            <a:custGeom>
              <a:avLst/>
              <a:gdLst>
                <a:gd name="T0" fmla="*/ 37 w 47"/>
                <a:gd name="T1" fmla="*/ 0 h 86"/>
                <a:gd name="T2" fmla="*/ 15 w 47"/>
                <a:gd name="T3" fmla="*/ 37 h 86"/>
                <a:gd name="T4" fmla="*/ 0 w 47"/>
                <a:gd name="T5" fmla="*/ 59 h 86"/>
                <a:gd name="T6" fmla="*/ 0 w 47"/>
                <a:gd name="T7" fmla="*/ 86 h 86"/>
                <a:gd name="T8" fmla="*/ 8 w 47"/>
                <a:gd name="T9" fmla="*/ 82 h 86"/>
                <a:gd name="T10" fmla="*/ 20 w 47"/>
                <a:gd name="T11" fmla="*/ 73 h 86"/>
                <a:gd name="T12" fmla="*/ 33 w 47"/>
                <a:gd name="T13" fmla="*/ 63 h 86"/>
                <a:gd name="T14" fmla="*/ 42 w 47"/>
                <a:gd name="T15" fmla="*/ 51 h 86"/>
                <a:gd name="T16" fmla="*/ 47 w 47"/>
                <a:gd name="T17" fmla="*/ 36 h 86"/>
                <a:gd name="T18" fmla="*/ 46 w 47"/>
                <a:gd name="T19" fmla="*/ 19 h 86"/>
                <a:gd name="T20" fmla="*/ 37 w 47"/>
                <a:gd name="T21" fmla="*/ 0 h 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45" name="Freeform 37"/>
            <p:cNvSpPr>
              <a:spLocks/>
            </p:cNvSpPr>
            <p:nvPr/>
          </p:nvSpPr>
          <p:spPr bwMode="ltGray">
            <a:xfrm>
              <a:off x="0" y="3239"/>
              <a:ext cx="497" cy="740"/>
            </a:xfrm>
            <a:custGeom>
              <a:avLst/>
              <a:gdLst>
                <a:gd name="T0" fmla="*/ 0 w 497"/>
                <a:gd name="T1" fmla="*/ 13 h 740"/>
                <a:gd name="T2" fmla="*/ 41 w 497"/>
                <a:gd name="T3" fmla="*/ 4 h 740"/>
                <a:gd name="T4" fmla="*/ 101 w 497"/>
                <a:gd name="T5" fmla="*/ 0 h 740"/>
                <a:gd name="T6" fmla="*/ 170 w 497"/>
                <a:gd name="T7" fmla="*/ 4 h 740"/>
                <a:gd name="T8" fmla="*/ 248 w 497"/>
                <a:gd name="T9" fmla="*/ 21 h 740"/>
                <a:gd name="T10" fmla="*/ 323 w 497"/>
                <a:gd name="T11" fmla="*/ 50 h 740"/>
                <a:gd name="T12" fmla="*/ 382 w 497"/>
                <a:gd name="T13" fmla="*/ 90 h 740"/>
                <a:gd name="T14" fmla="*/ 428 w 497"/>
                <a:gd name="T15" fmla="*/ 141 h 740"/>
                <a:gd name="T16" fmla="*/ 463 w 497"/>
                <a:gd name="T17" fmla="*/ 199 h 740"/>
                <a:gd name="T18" fmla="*/ 485 w 497"/>
                <a:gd name="T19" fmla="*/ 262 h 740"/>
                <a:gd name="T20" fmla="*/ 496 w 497"/>
                <a:gd name="T21" fmla="*/ 327 h 740"/>
                <a:gd name="T22" fmla="*/ 497 w 497"/>
                <a:gd name="T23" fmla="*/ 396 h 740"/>
                <a:gd name="T24" fmla="*/ 487 w 497"/>
                <a:gd name="T25" fmla="*/ 462 h 740"/>
                <a:gd name="T26" fmla="*/ 470 w 497"/>
                <a:gd name="T27" fmla="*/ 527 h 740"/>
                <a:gd name="T28" fmla="*/ 443 w 497"/>
                <a:gd name="T29" fmla="*/ 586 h 740"/>
                <a:gd name="T30" fmla="*/ 406 w 497"/>
                <a:gd name="T31" fmla="*/ 639 h 740"/>
                <a:gd name="T32" fmla="*/ 364 w 497"/>
                <a:gd name="T33" fmla="*/ 683 h 740"/>
                <a:gd name="T34" fmla="*/ 315 w 497"/>
                <a:gd name="T35" fmla="*/ 715 h 740"/>
                <a:gd name="T36" fmla="*/ 259 w 497"/>
                <a:gd name="T37" fmla="*/ 736 h 740"/>
                <a:gd name="T38" fmla="*/ 198 w 497"/>
                <a:gd name="T39" fmla="*/ 740 h 740"/>
                <a:gd name="T40" fmla="*/ 131 w 497"/>
                <a:gd name="T41" fmla="*/ 727 h 740"/>
                <a:gd name="T42" fmla="*/ 167 w 497"/>
                <a:gd name="T43" fmla="*/ 728 h 740"/>
                <a:gd name="T44" fmla="*/ 204 w 497"/>
                <a:gd name="T45" fmla="*/ 718 h 740"/>
                <a:gd name="T46" fmla="*/ 238 w 497"/>
                <a:gd name="T47" fmla="*/ 700 h 740"/>
                <a:gd name="T48" fmla="*/ 272 w 497"/>
                <a:gd name="T49" fmla="*/ 670 h 740"/>
                <a:gd name="T50" fmla="*/ 304 w 497"/>
                <a:gd name="T51" fmla="*/ 635 h 740"/>
                <a:gd name="T52" fmla="*/ 333 w 497"/>
                <a:gd name="T53" fmla="*/ 594 h 740"/>
                <a:gd name="T54" fmla="*/ 358 w 497"/>
                <a:gd name="T55" fmla="*/ 549 h 740"/>
                <a:gd name="T56" fmla="*/ 381 w 497"/>
                <a:gd name="T57" fmla="*/ 500 h 740"/>
                <a:gd name="T58" fmla="*/ 396 w 497"/>
                <a:gd name="T59" fmla="*/ 449 h 740"/>
                <a:gd name="T60" fmla="*/ 408 w 497"/>
                <a:gd name="T61" fmla="*/ 397 h 740"/>
                <a:gd name="T62" fmla="*/ 414 w 497"/>
                <a:gd name="T63" fmla="*/ 346 h 740"/>
                <a:gd name="T64" fmla="*/ 412 w 497"/>
                <a:gd name="T65" fmla="*/ 296 h 740"/>
                <a:gd name="T66" fmla="*/ 402 w 497"/>
                <a:gd name="T67" fmla="*/ 251 h 740"/>
                <a:gd name="T68" fmla="*/ 384 w 497"/>
                <a:gd name="T69" fmla="*/ 208 h 740"/>
                <a:gd name="T70" fmla="*/ 357 w 497"/>
                <a:gd name="T71" fmla="*/ 172 h 740"/>
                <a:gd name="T72" fmla="*/ 320 w 497"/>
                <a:gd name="T73" fmla="*/ 142 h 740"/>
                <a:gd name="T74" fmla="*/ 260 w 497"/>
                <a:gd name="T75" fmla="*/ 107 h 740"/>
                <a:gd name="T76" fmla="*/ 203 w 497"/>
                <a:gd name="T77" fmla="*/ 82 h 740"/>
                <a:gd name="T78" fmla="*/ 154 w 497"/>
                <a:gd name="T79" fmla="*/ 65 h 740"/>
                <a:gd name="T80" fmla="*/ 108 w 497"/>
                <a:gd name="T81" fmla="*/ 56 h 740"/>
                <a:gd name="T82" fmla="*/ 68 w 497"/>
                <a:gd name="T83" fmla="*/ 55 h 740"/>
                <a:gd name="T84" fmla="*/ 32 w 497"/>
                <a:gd name="T85" fmla="*/ 61 h 740"/>
                <a:gd name="T86" fmla="*/ 0 w 497"/>
                <a:gd name="T87" fmla="*/ 70 h 740"/>
                <a:gd name="T88" fmla="*/ 0 w 497"/>
                <a:gd name="T89" fmla="*/ 13 h 74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46" name="Freeform 38"/>
            <p:cNvSpPr>
              <a:spLocks/>
            </p:cNvSpPr>
            <p:nvPr/>
          </p:nvSpPr>
          <p:spPr bwMode="ltGray">
            <a:xfrm rot="1584153">
              <a:off x="20" y="410"/>
              <a:ext cx="344" cy="245"/>
            </a:xfrm>
            <a:custGeom>
              <a:avLst/>
              <a:gdLst>
                <a:gd name="T0" fmla="*/ 0 w 257"/>
                <a:gd name="T1" fmla="*/ 0 h 237"/>
                <a:gd name="T2" fmla="*/ 0 w 257"/>
                <a:gd name="T3" fmla="*/ 27 h 237"/>
                <a:gd name="T4" fmla="*/ 5 w 257"/>
                <a:gd name="T5" fmla="*/ 54 h 237"/>
                <a:gd name="T6" fmla="*/ 11 w 257"/>
                <a:gd name="T7" fmla="*/ 81 h 237"/>
                <a:gd name="T8" fmla="*/ 20 w 257"/>
                <a:gd name="T9" fmla="*/ 104 h 237"/>
                <a:gd name="T10" fmla="*/ 32 w 257"/>
                <a:gd name="T11" fmla="*/ 127 h 237"/>
                <a:gd name="T12" fmla="*/ 48 w 257"/>
                <a:gd name="T13" fmla="*/ 151 h 237"/>
                <a:gd name="T14" fmla="*/ 68 w 257"/>
                <a:gd name="T15" fmla="*/ 172 h 237"/>
                <a:gd name="T16" fmla="*/ 91 w 257"/>
                <a:gd name="T17" fmla="*/ 190 h 237"/>
                <a:gd name="T18" fmla="*/ 120 w 257"/>
                <a:gd name="T19" fmla="*/ 208 h 237"/>
                <a:gd name="T20" fmla="*/ 154 w 257"/>
                <a:gd name="T21" fmla="*/ 222 h 237"/>
                <a:gd name="T22" fmla="*/ 190 w 257"/>
                <a:gd name="T23" fmla="*/ 234 h 237"/>
                <a:gd name="T24" fmla="*/ 234 w 257"/>
                <a:gd name="T25" fmla="*/ 244 h 237"/>
                <a:gd name="T26" fmla="*/ 282 w 257"/>
                <a:gd name="T27" fmla="*/ 250 h 237"/>
                <a:gd name="T28" fmla="*/ 337 w 257"/>
                <a:gd name="T29" fmla="*/ 253 h 237"/>
                <a:gd name="T30" fmla="*/ 394 w 257"/>
                <a:gd name="T31" fmla="*/ 252 h 237"/>
                <a:gd name="T32" fmla="*/ 460 w 257"/>
                <a:gd name="T33" fmla="*/ 248 h 237"/>
                <a:gd name="T34" fmla="*/ 402 w 257"/>
                <a:gd name="T35" fmla="*/ 243 h 237"/>
                <a:gd name="T36" fmla="*/ 349 w 257"/>
                <a:gd name="T37" fmla="*/ 235 h 237"/>
                <a:gd name="T38" fmla="*/ 305 w 257"/>
                <a:gd name="T39" fmla="*/ 226 h 237"/>
                <a:gd name="T40" fmla="*/ 265 w 257"/>
                <a:gd name="T41" fmla="*/ 218 h 237"/>
                <a:gd name="T42" fmla="*/ 229 w 257"/>
                <a:gd name="T43" fmla="*/ 207 h 237"/>
                <a:gd name="T44" fmla="*/ 201 w 257"/>
                <a:gd name="T45" fmla="*/ 194 h 237"/>
                <a:gd name="T46" fmla="*/ 174 w 257"/>
                <a:gd name="T47" fmla="*/ 181 h 237"/>
                <a:gd name="T48" fmla="*/ 150 w 257"/>
                <a:gd name="T49" fmla="*/ 165 h 237"/>
                <a:gd name="T50" fmla="*/ 128 w 257"/>
                <a:gd name="T51" fmla="*/ 151 h 237"/>
                <a:gd name="T52" fmla="*/ 110 w 257"/>
                <a:gd name="T53" fmla="*/ 133 h 237"/>
                <a:gd name="T54" fmla="*/ 94 w 257"/>
                <a:gd name="T55" fmla="*/ 115 h 237"/>
                <a:gd name="T56" fmla="*/ 78 w 257"/>
                <a:gd name="T57" fmla="*/ 94 h 237"/>
                <a:gd name="T58" fmla="*/ 59 w 257"/>
                <a:gd name="T59" fmla="*/ 73 h 237"/>
                <a:gd name="T60" fmla="*/ 41 w 257"/>
                <a:gd name="T61" fmla="*/ 51 h 237"/>
                <a:gd name="T62" fmla="*/ 21 w 257"/>
                <a:gd name="T63" fmla="*/ 26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47" name="Freeform 39"/>
            <p:cNvSpPr>
              <a:spLocks/>
            </p:cNvSpPr>
            <p:nvPr/>
          </p:nvSpPr>
          <p:spPr bwMode="ltGray">
            <a:xfrm rot="1584153">
              <a:off x="242" y="756"/>
              <a:ext cx="167" cy="115"/>
            </a:xfrm>
            <a:custGeom>
              <a:avLst/>
              <a:gdLst>
                <a:gd name="T0" fmla="*/ 140 w 124"/>
                <a:gd name="T1" fmla="*/ 0 h 110"/>
                <a:gd name="T2" fmla="*/ 225 w 124"/>
                <a:gd name="T3" fmla="*/ 118 h 110"/>
                <a:gd name="T4" fmla="*/ 218 w 124"/>
                <a:gd name="T5" fmla="*/ 117 h 110"/>
                <a:gd name="T6" fmla="*/ 194 w 124"/>
                <a:gd name="T7" fmla="*/ 115 h 110"/>
                <a:gd name="T8" fmla="*/ 162 w 124"/>
                <a:gd name="T9" fmla="*/ 111 h 110"/>
                <a:gd name="T10" fmla="*/ 124 w 124"/>
                <a:gd name="T11" fmla="*/ 109 h 110"/>
                <a:gd name="T12" fmla="*/ 82 w 124"/>
                <a:gd name="T13" fmla="*/ 106 h 110"/>
                <a:gd name="T14" fmla="*/ 46 w 124"/>
                <a:gd name="T15" fmla="*/ 107 h 110"/>
                <a:gd name="T16" fmla="*/ 16 w 124"/>
                <a:gd name="T17" fmla="*/ 112 h 110"/>
                <a:gd name="T18" fmla="*/ 0 w 124"/>
                <a:gd name="T19" fmla="*/ 120 h 110"/>
                <a:gd name="T20" fmla="*/ 7 w 124"/>
                <a:gd name="T21" fmla="*/ 107 h 110"/>
                <a:gd name="T22" fmla="*/ 15 w 124"/>
                <a:gd name="T23" fmla="*/ 97 h 110"/>
                <a:gd name="T24" fmla="*/ 30 w 124"/>
                <a:gd name="T25" fmla="*/ 90 h 110"/>
                <a:gd name="T26" fmla="*/ 46 w 124"/>
                <a:gd name="T27" fmla="*/ 83 h 110"/>
                <a:gd name="T28" fmla="*/ 65 w 124"/>
                <a:gd name="T29" fmla="*/ 78 h 110"/>
                <a:gd name="T30" fmla="*/ 85 w 124"/>
                <a:gd name="T31" fmla="*/ 77 h 110"/>
                <a:gd name="T32" fmla="*/ 106 w 124"/>
                <a:gd name="T33" fmla="*/ 77 h 110"/>
                <a:gd name="T34" fmla="*/ 131 w 124"/>
                <a:gd name="T35" fmla="*/ 81 h 110"/>
                <a:gd name="T36" fmla="*/ 132 w 124"/>
                <a:gd name="T37" fmla="*/ 77 h 110"/>
                <a:gd name="T38" fmla="*/ 127 w 124"/>
                <a:gd name="T39" fmla="*/ 62 h 110"/>
                <a:gd name="T40" fmla="*/ 121 w 124"/>
                <a:gd name="T41" fmla="*/ 42 h 110"/>
                <a:gd name="T42" fmla="*/ 119 w 124"/>
                <a:gd name="T43" fmla="*/ 32 h 110"/>
                <a:gd name="T44" fmla="*/ 114 w 124"/>
                <a:gd name="T45" fmla="*/ 32 h 110"/>
                <a:gd name="T46" fmla="*/ 110 w 124"/>
                <a:gd name="T47" fmla="*/ 31 h 110"/>
                <a:gd name="T48" fmla="*/ 106 w 124"/>
                <a:gd name="T49" fmla="*/ 28 h 110"/>
                <a:gd name="T50" fmla="*/ 104 w 124"/>
                <a:gd name="T51" fmla="*/ 25 h 110"/>
                <a:gd name="T52" fmla="*/ 104 w 124"/>
                <a:gd name="T53" fmla="*/ 21 h 110"/>
                <a:gd name="T54" fmla="*/ 106 w 124"/>
                <a:gd name="T55" fmla="*/ 16 h 110"/>
                <a:gd name="T56" fmla="*/ 120 w 124"/>
                <a:gd name="T57" fmla="*/ 8 h 110"/>
                <a:gd name="T58" fmla="*/ 140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48" name="Freeform 40"/>
            <p:cNvSpPr>
              <a:spLocks/>
            </p:cNvSpPr>
            <p:nvPr/>
          </p:nvSpPr>
          <p:spPr bwMode="ltGray">
            <a:xfrm rot="1584153">
              <a:off x="574" y="286"/>
              <a:ext cx="147" cy="160"/>
            </a:xfrm>
            <a:custGeom>
              <a:avLst/>
              <a:gdLst>
                <a:gd name="T0" fmla="*/ 0 w 109"/>
                <a:gd name="T1" fmla="*/ 0 h 156"/>
                <a:gd name="T2" fmla="*/ 9 w 109"/>
                <a:gd name="T3" fmla="*/ 1 h 156"/>
                <a:gd name="T4" fmla="*/ 32 w 109"/>
                <a:gd name="T5" fmla="*/ 5 h 156"/>
                <a:gd name="T6" fmla="*/ 67 w 109"/>
                <a:gd name="T7" fmla="*/ 12 h 156"/>
                <a:gd name="T8" fmla="*/ 105 w 109"/>
                <a:gd name="T9" fmla="*/ 26 h 156"/>
                <a:gd name="T10" fmla="*/ 142 w 109"/>
                <a:gd name="T11" fmla="*/ 46 h 156"/>
                <a:gd name="T12" fmla="*/ 174 w 109"/>
                <a:gd name="T13" fmla="*/ 75 h 156"/>
                <a:gd name="T14" fmla="*/ 194 w 109"/>
                <a:gd name="T15" fmla="*/ 114 h 156"/>
                <a:gd name="T16" fmla="*/ 198 w 109"/>
                <a:gd name="T17" fmla="*/ 164 h 156"/>
                <a:gd name="T18" fmla="*/ 192 w 109"/>
                <a:gd name="T19" fmla="*/ 164 h 156"/>
                <a:gd name="T20" fmla="*/ 181 w 109"/>
                <a:gd name="T21" fmla="*/ 164 h 156"/>
                <a:gd name="T22" fmla="*/ 169 w 109"/>
                <a:gd name="T23" fmla="*/ 164 h 156"/>
                <a:gd name="T24" fmla="*/ 158 w 109"/>
                <a:gd name="T25" fmla="*/ 162 h 156"/>
                <a:gd name="T26" fmla="*/ 147 w 109"/>
                <a:gd name="T27" fmla="*/ 161 h 156"/>
                <a:gd name="T28" fmla="*/ 135 w 109"/>
                <a:gd name="T29" fmla="*/ 158 h 156"/>
                <a:gd name="T30" fmla="*/ 120 w 109"/>
                <a:gd name="T31" fmla="*/ 153 h 156"/>
                <a:gd name="T32" fmla="*/ 105 w 109"/>
                <a:gd name="T33" fmla="*/ 147 h 156"/>
                <a:gd name="T34" fmla="*/ 96 w 109"/>
                <a:gd name="T35" fmla="*/ 132 h 156"/>
                <a:gd name="T36" fmla="*/ 96 w 109"/>
                <a:gd name="T37" fmla="*/ 117 h 156"/>
                <a:gd name="T38" fmla="*/ 102 w 109"/>
                <a:gd name="T39" fmla="*/ 101 h 156"/>
                <a:gd name="T40" fmla="*/ 108 w 109"/>
                <a:gd name="T41" fmla="*/ 84 h 156"/>
                <a:gd name="T42" fmla="*/ 102 w 109"/>
                <a:gd name="T43" fmla="*/ 66 h 156"/>
                <a:gd name="T44" fmla="*/ 88 w 109"/>
                <a:gd name="T45" fmla="*/ 45 h 156"/>
                <a:gd name="T46" fmla="*/ 57 w 109"/>
                <a:gd name="T47" fmla="*/ 25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49" name="Freeform 41"/>
            <p:cNvSpPr>
              <a:spLocks/>
            </p:cNvSpPr>
            <p:nvPr/>
          </p:nvSpPr>
          <p:spPr bwMode="ltGray">
            <a:xfrm rot="1584153">
              <a:off x="236" y="721"/>
              <a:ext cx="62" cy="97"/>
            </a:xfrm>
            <a:custGeom>
              <a:avLst/>
              <a:gdLst>
                <a:gd name="T0" fmla="*/ 57 w 46"/>
                <a:gd name="T1" fmla="*/ 0 h 94"/>
                <a:gd name="T2" fmla="*/ 36 w 46"/>
                <a:gd name="T3" fmla="*/ 40 h 94"/>
                <a:gd name="T4" fmla="*/ 27 w 46"/>
                <a:gd name="T5" fmla="*/ 66 h 94"/>
                <a:gd name="T6" fmla="*/ 20 w 46"/>
                <a:gd name="T7" fmla="*/ 85 h 94"/>
                <a:gd name="T8" fmla="*/ 0 w 46"/>
                <a:gd name="T9" fmla="*/ 100 h 94"/>
                <a:gd name="T10" fmla="*/ 22 w 46"/>
                <a:gd name="T11" fmla="*/ 94 h 94"/>
                <a:gd name="T12" fmla="*/ 42 w 46"/>
                <a:gd name="T13" fmla="*/ 86 h 94"/>
                <a:gd name="T14" fmla="*/ 58 w 46"/>
                <a:gd name="T15" fmla="*/ 73 h 94"/>
                <a:gd name="T16" fmla="*/ 73 w 46"/>
                <a:gd name="T17" fmla="*/ 61 h 94"/>
                <a:gd name="T18" fmla="*/ 82 w 46"/>
                <a:gd name="T19" fmla="*/ 46 h 94"/>
                <a:gd name="T20" fmla="*/ 84 w 46"/>
                <a:gd name="T21" fmla="*/ 32 h 94"/>
                <a:gd name="T22" fmla="*/ 77 w 46"/>
                <a:gd name="T23" fmla="*/ 15 h 94"/>
                <a:gd name="T24" fmla="*/ 57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50" name="Freeform 42"/>
            <p:cNvSpPr>
              <a:spLocks/>
            </p:cNvSpPr>
            <p:nvPr/>
          </p:nvSpPr>
          <p:spPr bwMode="ltGray">
            <a:xfrm rot="1584153">
              <a:off x="585" y="466"/>
              <a:ext cx="72" cy="41"/>
            </a:xfrm>
            <a:custGeom>
              <a:avLst/>
              <a:gdLst>
                <a:gd name="T0" fmla="*/ 0 w 54"/>
                <a:gd name="T1" fmla="*/ 0 h 40"/>
                <a:gd name="T2" fmla="*/ 1 w 54"/>
                <a:gd name="T3" fmla="*/ 1 h 40"/>
                <a:gd name="T4" fmla="*/ 11 w 54"/>
                <a:gd name="T5" fmla="*/ 3 h 40"/>
                <a:gd name="T6" fmla="*/ 23 w 54"/>
                <a:gd name="T7" fmla="*/ 8 h 40"/>
                <a:gd name="T8" fmla="*/ 37 w 54"/>
                <a:gd name="T9" fmla="*/ 12 h 40"/>
                <a:gd name="T10" fmla="*/ 52 w 54"/>
                <a:gd name="T11" fmla="*/ 15 h 40"/>
                <a:gd name="T12" fmla="*/ 68 w 54"/>
                <a:gd name="T13" fmla="*/ 17 h 40"/>
                <a:gd name="T14" fmla="*/ 81 w 54"/>
                <a:gd name="T15" fmla="*/ 18 h 40"/>
                <a:gd name="T16" fmla="*/ 96 w 54"/>
                <a:gd name="T17" fmla="*/ 16 h 40"/>
                <a:gd name="T18" fmla="*/ 95 w 54"/>
                <a:gd name="T19" fmla="*/ 27 h 40"/>
                <a:gd name="T20" fmla="*/ 89 w 54"/>
                <a:gd name="T21" fmla="*/ 35 h 40"/>
                <a:gd name="T22" fmla="*/ 79 w 54"/>
                <a:gd name="T23" fmla="*/ 40 h 40"/>
                <a:gd name="T24" fmla="*/ 65 w 54"/>
                <a:gd name="T25" fmla="*/ 42 h 40"/>
                <a:gd name="T26" fmla="*/ 49 w 54"/>
                <a:gd name="T27" fmla="*/ 41 h 40"/>
                <a:gd name="T28" fmla="*/ 33 w 54"/>
                <a:gd name="T29" fmla="*/ 34 h 40"/>
                <a:gd name="T30" fmla="*/ 17 w 54"/>
                <a:gd name="T31" fmla="*/ 22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51" name="Freeform 43"/>
            <p:cNvSpPr>
              <a:spLocks/>
            </p:cNvSpPr>
            <p:nvPr/>
          </p:nvSpPr>
          <p:spPr bwMode="ltGray">
            <a:xfrm>
              <a:off x="0" y="886"/>
              <a:ext cx="360" cy="650"/>
            </a:xfrm>
            <a:custGeom>
              <a:avLst/>
              <a:gdLst>
                <a:gd name="T0" fmla="*/ 264 w 360"/>
                <a:gd name="T1" fmla="*/ 0 h 650"/>
                <a:gd name="T2" fmla="*/ 269 w 360"/>
                <a:gd name="T3" fmla="*/ 9 h 650"/>
                <a:gd name="T4" fmla="*/ 277 w 360"/>
                <a:gd name="T5" fmla="*/ 22 h 650"/>
                <a:gd name="T6" fmla="*/ 286 w 360"/>
                <a:gd name="T7" fmla="*/ 39 h 650"/>
                <a:gd name="T8" fmla="*/ 297 w 360"/>
                <a:gd name="T9" fmla="*/ 58 h 650"/>
                <a:gd name="T10" fmla="*/ 309 w 360"/>
                <a:gd name="T11" fmla="*/ 83 h 650"/>
                <a:gd name="T12" fmla="*/ 319 w 360"/>
                <a:gd name="T13" fmla="*/ 108 h 650"/>
                <a:gd name="T14" fmla="*/ 329 w 360"/>
                <a:gd name="T15" fmla="*/ 136 h 650"/>
                <a:gd name="T16" fmla="*/ 333 w 360"/>
                <a:gd name="T17" fmla="*/ 163 h 650"/>
                <a:gd name="T18" fmla="*/ 336 w 360"/>
                <a:gd name="T19" fmla="*/ 193 h 650"/>
                <a:gd name="T20" fmla="*/ 332 w 360"/>
                <a:gd name="T21" fmla="*/ 223 h 650"/>
                <a:gd name="T22" fmla="*/ 323 w 360"/>
                <a:gd name="T23" fmla="*/ 255 h 650"/>
                <a:gd name="T24" fmla="*/ 310 w 360"/>
                <a:gd name="T25" fmla="*/ 285 h 650"/>
                <a:gd name="T26" fmla="*/ 287 w 360"/>
                <a:gd name="T27" fmla="*/ 315 h 650"/>
                <a:gd name="T28" fmla="*/ 257 w 360"/>
                <a:gd name="T29" fmla="*/ 343 h 650"/>
                <a:gd name="T30" fmla="*/ 218 w 360"/>
                <a:gd name="T31" fmla="*/ 370 h 650"/>
                <a:gd name="T32" fmla="*/ 167 w 360"/>
                <a:gd name="T33" fmla="*/ 396 h 650"/>
                <a:gd name="T34" fmla="*/ 111 w 360"/>
                <a:gd name="T35" fmla="*/ 425 h 650"/>
                <a:gd name="T36" fmla="*/ 69 w 360"/>
                <a:gd name="T37" fmla="*/ 457 h 650"/>
                <a:gd name="T38" fmla="*/ 35 w 360"/>
                <a:gd name="T39" fmla="*/ 490 h 650"/>
                <a:gd name="T40" fmla="*/ 12 w 360"/>
                <a:gd name="T41" fmla="*/ 526 h 650"/>
                <a:gd name="T42" fmla="*/ 0 w 360"/>
                <a:gd name="T43" fmla="*/ 553 h 650"/>
                <a:gd name="T44" fmla="*/ 0 w 360"/>
                <a:gd name="T45" fmla="*/ 650 h 650"/>
                <a:gd name="T46" fmla="*/ 6 w 360"/>
                <a:gd name="T47" fmla="*/ 628 h 650"/>
                <a:gd name="T48" fmla="*/ 19 w 360"/>
                <a:gd name="T49" fmla="*/ 594 h 650"/>
                <a:gd name="T50" fmla="*/ 43 w 360"/>
                <a:gd name="T51" fmla="*/ 551 h 650"/>
                <a:gd name="T52" fmla="*/ 76 w 360"/>
                <a:gd name="T53" fmla="*/ 503 h 650"/>
                <a:gd name="T54" fmla="*/ 125 w 360"/>
                <a:gd name="T55" fmla="*/ 454 h 650"/>
                <a:gd name="T56" fmla="*/ 190 w 360"/>
                <a:gd name="T57" fmla="*/ 408 h 650"/>
                <a:gd name="T58" fmla="*/ 275 w 360"/>
                <a:gd name="T59" fmla="*/ 365 h 650"/>
                <a:gd name="T60" fmla="*/ 308 w 360"/>
                <a:gd name="T61" fmla="*/ 342 h 650"/>
                <a:gd name="T62" fmla="*/ 335 w 360"/>
                <a:gd name="T63" fmla="*/ 305 h 650"/>
                <a:gd name="T64" fmla="*/ 352 w 360"/>
                <a:gd name="T65" fmla="*/ 255 h 650"/>
                <a:gd name="T66" fmla="*/ 360 w 360"/>
                <a:gd name="T67" fmla="*/ 201 h 650"/>
                <a:gd name="T68" fmla="*/ 356 w 360"/>
                <a:gd name="T69" fmla="*/ 144 h 650"/>
                <a:gd name="T70" fmla="*/ 341 w 360"/>
                <a:gd name="T71" fmla="*/ 88 h 650"/>
                <a:gd name="T72" fmla="*/ 311 w 360"/>
                <a:gd name="T73" fmla="*/ 39 h 650"/>
                <a:gd name="T74" fmla="*/ 264 w 360"/>
                <a:gd name="T75" fmla="*/ 0 h 6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sp>
          <p:nvSpPr>
            <p:cNvPr id="1052" name="Freeform 44"/>
            <p:cNvSpPr>
              <a:spLocks/>
            </p:cNvSpPr>
            <p:nvPr/>
          </p:nvSpPr>
          <p:spPr bwMode="ltGray">
            <a:xfrm rot="1584153">
              <a:off x="56" y="84"/>
              <a:ext cx="804" cy="686"/>
            </a:xfrm>
            <a:custGeom>
              <a:avLst/>
              <a:gdLst>
                <a:gd name="T0" fmla="*/ 30 w 596"/>
                <a:gd name="T1" fmla="*/ 392 h 666"/>
                <a:gd name="T2" fmla="*/ 11 w 596"/>
                <a:gd name="T3" fmla="*/ 362 h 666"/>
                <a:gd name="T4" fmla="*/ 0 w 596"/>
                <a:gd name="T5" fmla="*/ 307 h 666"/>
                <a:gd name="T6" fmla="*/ 7 w 596"/>
                <a:gd name="T7" fmla="*/ 236 h 666"/>
                <a:gd name="T8" fmla="*/ 46 w 596"/>
                <a:gd name="T9" fmla="*/ 161 h 666"/>
                <a:gd name="T10" fmla="*/ 125 w 596"/>
                <a:gd name="T11" fmla="*/ 90 h 666"/>
                <a:gd name="T12" fmla="*/ 259 w 596"/>
                <a:gd name="T13" fmla="*/ 33 h 666"/>
                <a:gd name="T14" fmla="*/ 449 w 596"/>
                <a:gd name="T15" fmla="*/ 2 h 666"/>
                <a:gd name="T16" fmla="*/ 692 w 596"/>
                <a:gd name="T17" fmla="*/ 9 h 666"/>
                <a:gd name="T18" fmla="*/ 881 w 596"/>
                <a:gd name="T19" fmla="*/ 72 h 666"/>
                <a:gd name="T20" fmla="*/ 1008 w 596"/>
                <a:gd name="T21" fmla="*/ 175 h 666"/>
                <a:gd name="T22" fmla="*/ 1075 w 596"/>
                <a:gd name="T23" fmla="*/ 302 h 666"/>
                <a:gd name="T24" fmla="*/ 1083 w 596"/>
                <a:gd name="T25" fmla="*/ 434 h 666"/>
                <a:gd name="T26" fmla="*/ 1031 w 596"/>
                <a:gd name="T27" fmla="*/ 557 h 666"/>
                <a:gd name="T28" fmla="*/ 923 w 596"/>
                <a:gd name="T29" fmla="*/ 652 h 666"/>
                <a:gd name="T30" fmla="*/ 759 w 596"/>
                <a:gd name="T31" fmla="*/ 704 h 666"/>
                <a:gd name="T32" fmla="*/ 708 w 596"/>
                <a:gd name="T33" fmla="*/ 699 h 666"/>
                <a:gd name="T34" fmla="*/ 803 w 596"/>
                <a:gd name="T35" fmla="*/ 655 h 666"/>
                <a:gd name="T36" fmla="*/ 877 w 596"/>
                <a:gd name="T37" fmla="*/ 577 h 666"/>
                <a:gd name="T38" fmla="*/ 927 w 596"/>
                <a:gd name="T39" fmla="*/ 482 h 666"/>
                <a:gd name="T40" fmla="*/ 946 w 596"/>
                <a:gd name="T41" fmla="*/ 377 h 666"/>
                <a:gd name="T42" fmla="*/ 935 w 596"/>
                <a:gd name="T43" fmla="*/ 274 h 666"/>
                <a:gd name="T44" fmla="*/ 882 w 596"/>
                <a:gd name="T45" fmla="*/ 184 h 666"/>
                <a:gd name="T46" fmla="*/ 788 w 596"/>
                <a:gd name="T47" fmla="*/ 118 h 666"/>
                <a:gd name="T48" fmla="*/ 621 w 596"/>
                <a:gd name="T49" fmla="*/ 79 h 666"/>
                <a:gd name="T50" fmla="*/ 448 w 596"/>
                <a:gd name="T51" fmla="*/ 65 h 666"/>
                <a:gd name="T52" fmla="*/ 317 w 596"/>
                <a:gd name="T53" fmla="*/ 75 h 666"/>
                <a:gd name="T54" fmla="*/ 220 w 596"/>
                <a:gd name="T55" fmla="*/ 107 h 666"/>
                <a:gd name="T56" fmla="*/ 152 w 596"/>
                <a:gd name="T57" fmla="*/ 158 h 666"/>
                <a:gd name="T58" fmla="*/ 104 w 596"/>
                <a:gd name="T59" fmla="*/ 218 h 666"/>
                <a:gd name="T60" fmla="*/ 73 w 596"/>
                <a:gd name="T61" fmla="*/ 288 h 666"/>
                <a:gd name="T62" fmla="*/ 51 w 596"/>
                <a:gd name="T63" fmla="*/ 359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bg-BG"/>
            </a:p>
          </p:txBody>
        </p:sp>
      </p:grpSp>
      <p:sp>
        <p:nvSpPr>
          <p:cNvPr id="158765" name="Rectangle 45"/>
          <p:cNvSpPr>
            <a:spLocks noGrp="1" noChangeArrowheads="1"/>
          </p:cNvSpPr>
          <p:nvPr>
            <p:ph type="title"/>
          </p:nvPr>
        </p:nvSpPr>
        <p:spPr bwMode="auto">
          <a:xfrm>
            <a:off x="442913" y="103188"/>
            <a:ext cx="8243887"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bg-BG" smtClean="0"/>
              <a:t>Click to edit Master title style</a:t>
            </a:r>
          </a:p>
        </p:txBody>
      </p:sp>
      <p:sp>
        <p:nvSpPr>
          <p:cNvPr id="1028" name="Rectangle 46"/>
          <p:cNvSpPr>
            <a:spLocks noGrp="1" noChangeArrowheads="1"/>
          </p:cNvSpPr>
          <p:nvPr>
            <p:ph type="body" idx="1"/>
          </p:nvPr>
        </p:nvSpPr>
        <p:spPr bwMode="auto">
          <a:xfrm>
            <a:off x="457200" y="1600200"/>
            <a:ext cx="8229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58767" name="Rectangle 47"/>
          <p:cNvSpPr>
            <a:spLocks noGrp="1" noChangeArrowheads="1"/>
          </p:cNvSpPr>
          <p:nvPr>
            <p:ph type="dt" sz="half" idx="2"/>
          </p:nvPr>
        </p:nvSpPr>
        <p:spPr bwMode="auto">
          <a:xfrm>
            <a:off x="457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a:defRPr/>
            </a:pPr>
            <a:r>
              <a:rPr lang="bg-BG"/>
              <a:t>Д. Гоцева</a:t>
            </a:r>
          </a:p>
        </p:txBody>
      </p:sp>
      <p:sp>
        <p:nvSpPr>
          <p:cNvPr id="158768" name="Rectangle 48"/>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bg-BG"/>
              <a:t>ПИК2 - Лекции</a:t>
            </a:r>
          </a:p>
        </p:txBody>
      </p:sp>
      <p:sp>
        <p:nvSpPr>
          <p:cNvPr id="158769" name="Rectangle 49"/>
          <p:cNvSpPr>
            <a:spLocks noGrp="1" noChangeArrowheads="1"/>
          </p:cNvSpPr>
          <p:nvPr>
            <p:ph type="sldNum" sz="quarter" idx="4"/>
          </p:nvPr>
        </p:nvSpPr>
        <p:spPr bwMode="auto">
          <a:xfrm>
            <a:off x="6553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a:defRPr/>
            </a:pPr>
            <a:fld id="{5B928752-238B-4014-9997-62DDF7B17570}" type="slidenum">
              <a:rPr lang="bg-BG"/>
              <a:pPr>
                <a:defRPr/>
              </a:pPr>
              <a:t>‹#›</a:t>
            </a:fld>
            <a:endParaRPr lang="bg-BG"/>
          </a:p>
        </p:txBody>
      </p:sp>
    </p:spTree>
  </p:cSld>
  <p:clrMap bg1="lt1" tx1="dk1" bg2="lt2" tx2="dk2" accent1="accent1" accent2="accent2" accent3="accent3" accent4="accent4" accent5="accent5" accent6="accent6" hlink="hlink" folHlink="folHlink"/>
  <p:sldLayoutIdLst>
    <p:sldLayoutId id="2147483699"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700" r:id="rId15"/>
    <p:sldLayoutId id="2147483701" r:id="rId16"/>
  </p:sldLayoutIdLst>
  <p:hf hdr="0"/>
  <p:txStyles>
    <p:title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dgotseva.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up-prakt.hit.bg/iii/revpolishrecord.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EX442.C" TargetMode="External"/><Relationship Id="rId2" Type="http://schemas.openxmlformats.org/officeDocument/2006/relationships/hyperlink" Target="EX441.C" TargetMode="External"/><Relationship Id="rId1" Type="http://schemas.openxmlformats.org/officeDocument/2006/relationships/slideLayout" Target="../slideLayouts/slideLayout1.xml"/><Relationship Id="rId4" Type="http://schemas.openxmlformats.org/officeDocument/2006/relationships/hyperlink" Target="EX443.C"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2" Type="http://schemas.openxmlformats.org/officeDocument/2006/relationships/hyperlink" Target="EX61.C" TargetMode="Externa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4"/>
          <p:cNvSpPr>
            <a:spLocks noGrp="1" noChangeArrowheads="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3075" name="Rectangle 45"/>
          <p:cNvSpPr>
            <a:spLocks noGrp="1" noChangeArrowheads="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3076" name="Rectangle 46"/>
          <p:cNvSpPr>
            <a:spLocks noGrp="1" noChangeArrowheads="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9CA00DDE-436F-4358-9FAD-E3D7041B0CA4}" type="slidenum">
              <a:rPr lang="bg-BG" smtClean="0"/>
              <a:pPr eaLnBrk="1" hangingPunct="1"/>
              <a:t>1</a:t>
            </a:fld>
            <a:endParaRPr lang="bg-BG" smtClean="0"/>
          </a:p>
        </p:txBody>
      </p:sp>
      <p:sp>
        <p:nvSpPr>
          <p:cNvPr id="2" name="Rectangle 2"/>
          <p:cNvSpPr>
            <a:spLocks noGrp="1" noChangeArrowheads="1"/>
          </p:cNvSpPr>
          <p:nvPr>
            <p:ph type="ctrTitle"/>
          </p:nvPr>
        </p:nvSpPr>
        <p:spPr/>
        <p:txBody>
          <a:bodyPr/>
          <a:lstStyle/>
          <a:p>
            <a:pPr eaLnBrk="1" hangingPunct="1">
              <a:defRPr/>
            </a:pPr>
            <a:r>
              <a:rPr lang="bg-BG" smtClean="0"/>
              <a:t>ПИК </a:t>
            </a:r>
            <a:r>
              <a:rPr lang="en-US" smtClean="0"/>
              <a:t>2</a:t>
            </a:r>
            <a:endParaRPr lang="bg-BG" smtClean="0"/>
          </a:p>
        </p:txBody>
      </p:sp>
      <p:sp>
        <p:nvSpPr>
          <p:cNvPr id="3" name="Rectangle 3"/>
          <p:cNvSpPr>
            <a:spLocks noGrp="1" noChangeArrowheads="1"/>
          </p:cNvSpPr>
          <p:nvPr>
            <p:ph type="subTitle" idx="1"/>
          </p:nvPr>
        </p:nvSpPr>
        <p:spPr/>
        <p:txBody>
          <a:bodyPr/>
          <a:lstStyle/>
          <a:p>
            <a:pPr eaLnBrk="1" hangingPunct="1">
              <a:lnSpc>
                <a:spcPct val="90000"/>
              </a:lnSpc>
              <a:defRPr/>
            </a:pPr>
            <a:r>
              <a:rPr lang="bg-BG" smtClean="0"/>
              <a:t>Лекции</a:t>
            </a:r>
          </a:p>
          <a:p>
            <a:pPr eaLnBrk="1" hangingPunct="1">
              <a:lnSpc>
                <a:spcPct val="90000"/>
              </a:lnSpc>
              <a:defRPr/>
            </a:pPr>
            <a:r>
              <a:rPr lang="bg-BG" smtClean="0"/>
              <a:t>Доц. д-р Даниела Гоцева</a:t>
            </a:r>
          </a:p>
          <a:p>
            <a:pPr eaLnBrk="1" hangingPunct="1">
              <a:lnSpc>
                <a:spcPct val="90000"/>
              </a:lnSpc>
              <a:defRPr/>
            </a:pPr>
            <a:r>
              <a:rPr lang="en-US" smtClean="0">
                <a:hlinkClick r:id="rId2"/>
              </a:rPr>
              <a:t>http://dgotseva.com</a:t>
            </a:r>
            <a:r>
              <a:rPr lang="en-US" smtClean="0"/>
              <a:t> </a:t>
            </a:r>
            <a:endParaRPr lang="bg-BG"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2291"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2292"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ECF81E67-05D1-43E1-9998-9E1140F9FB41}" type="slidenum">
              <a:rPr lang="bg-BG" smtClean="0"/>
              <a:pPr eaLnBrk="1" hangingPunct="1"/>
              <a:t>10</a:t>
            </a:fld>
            <a:endParaRPr lang="bg-BG" smtClean="0"/>
          </a:p>
        </p:txBody>
      </p:sp>
      <p:sp>
        <p:nvSpPr>
          <p:cNvPr id="175106" name="Rectangle 2"/>
          <p:cNvSpPr>
            <a:spLocks noGrp="1" noChangeArrowheads="1"/>
          </p:cNvSpPr>
          <p:nvPr>
            <p:ph type="title"/>
          </p:nvPr>
        </p:nvSpPr>
        <p:spPr/>
        <p:txBody>
          <a:bodyPr/>
          <a:lstStyle/>
          <a:p>
            <a:pPr eaLnBrk="1" hangingPunct="1">
              <a:defRPr/>
            </a:pPr>
            <a:r>
              <a:rPr lang="bg-BG" smtClean="0"/>
              <a:t>Основна архитектура на стека</a:t>
            </a:r>
          </a:p>
        </p:txBody>
      </p:sp>
      <p:sp>
        <p:nvSpPr>
          <p:cNvPr id="12294" name="Rectangle 3"/>
          <p:cNvSpPr>
            <a:spLocks noGrp="1" noChangeArrowheads="1"/>
          </p:cNvSpPr>
          <p:nvPr>
            <p:ph type="body" idx="1"/>
          </p:nvPr>
        </p:nvSpPr>
        <p:spPr/>
        <p:txBody>
          <a:bodyPr/>
          <a:lstStyle/>
          <a:p>
            <a:pPr eaLnBrk="1" hangingPunct="1">
              <a:lnSpc>
                <a:spcPct val="80000"/>
              </a:lnSpc>
            </a:pPr>
            <a:r>
              <a:rPr lang="bg-BG" sz="2000" smtClean="0"/>
              <a:t>Хардуерният стек е област от паметта на компютъра с определена максимална големина.  Първоначално текущият размер на стека е нула. Стекът се управлява чрез стеков показалец (указател). </a:t>
            </a:r>
            <a:r>
              <a:rPr lang="bg-BG" sz="2000" i="1" smtClean="0"/>
              <a:t>Стековият указател,</a:t>
            </a:r>
            <a:r>
              <a:rPr lang="bg-BG" sz="2000" smtClean="0"/>
              <a:t> обикновено под формата на хардуер регистър, посочва върха на стека; когато стека е с размер нула, стековия указател сочи началото на стека.</a:t>
            </a:r>
          </a:p>
          <a:p>
            <a:pPr eaLnBrk="1" hangingPunct="1">
              <a:lnSpc>
                <a:spcPct val="80000"/>
              </a:lnSpc>
            </a:pPr>
            <a:r>
              <a:rPr lang="bg-BG" sz="2000" smtClean="0"/>
              <a:t>Двете операции, приложими към всички стекове са:</a:t>
            </a:r>
          </a:p>
          <a:p>
            <a:pPr lvl="1" eaLnBrk="1" hangingPunct="1">
              <a:lnSpc>
                <a:spcPct val="80000"/>
              </a:lnSpc>
            </a:pPr>
            <a:r>
              <a:rPr lang="en-US" sz="1800" i="1" smtClean="0"/>
              <a:t>push</a:t>
            </a:r>
            <a:r>
              <a:rPr lang="bg-BG" sz="1800" smtClean="0"/>
              <a:t> операция, в която се добавят данни на мястото, сочено от стековия указател, който се увеличава след операцията;</a:t>
            </a:r>
          </a:p>
          <a:p>
            <a:pPr lvl="1" eaLnBrk="1" hangingPunct="1">
              <a:lnSpc>
                <a:spcPct val="80000"/>
              </a:lnSpc>
            </a:pPr>
            <a:r>
              <a:rPr lang="en-US" sz="1800" i="1" smtClean="0"/>
              <a:t>pop</a:t>
            </a:r>
            <a:r>
              <a:rPr lang="bg-BG" sz="1800" smtClean="0"/>
              <a:t> или </a:t>
            </a:r>
            <a:r>
              <a:rPr lang="en-US" sz="1800" i="1" smtClean="0"/>
              <a:t>pull</a:t>
            </a:r>
            <a:r>
              <a:rPr lang="en-US" sz="1800" smtClean="0"/>
              <a:t> </a:t>
            </a:r>
            <a:r>
              <a:rPr lang="bg-BG" sz="1800" smtClean="0"/>
              <a:t>операция: връща се данна, намираща се на върна на стека, като стековия указател се намалява след операцията.</a:t>
            </a:r>
          </a:p>
          <a:p>
            <a:pPr eaLnBrk="1" hangingPunct="1">
              <a:lnSpc>
                <a:spcPct val="80000"/>
              </a:lnSpc>
            </a:pPr>
            <a:r>
              <a:rPr lang="bg-BG" sz="2000" smtClean="0"/>
              <a:t>Ако се изпълни операция </a:t>
            </a:r>
            <a:r>
              <a:rPr lang="en-US" sz="2000" i="1" smtClean="0"/>
              <a:t>push</a:t>
            </a:r>
            <a:r>
              <a:rPr lang="en-US" sz="2000" smtClean="0"/>
              <a:t> </a:t>
            </a:r>
            <a:r>
              <a:rPr lang="bg-BG" sz="2000" smtClean="0"/>
              <a:t>на пълен стек се получава </a:t>
            </a:r>
            <a:r>
              <a:rPr lang="en-US" sz="2000" i="1" smtClean="0"/>
              <a:t>stack overflow</a:t>
            </a:r>
            <a:r>
              <a:rPr lang="en-US" sz="2000" smtClean="0"/>
              <a:t>. </a:t>
            </a:r>
            <a:r>
              <a:rPr lang="bg-BG" sz="2000" smtClean="0"/>
              <a:t>Ако се изпълни операция </a:t>
            </a:r>
            <a:r>
              <a:rPr lang="en-US" sz="2000" i="1" smtClean="0"/>
              <a:t>pop</a:t>
            </a:r>
            <a:r>
              <a:rPr lang="en-US" sz="2000" smtClean="0"/>
              <a:t> </a:t>
            </a:r>
            <a:r>
              <a:rPr lang="bg-BG" sz="2000" smtClean="0"/>
              <a:t>на празен стек се получава </a:t>
            </a:r>
            <a:r>
              <a:rPr lang="en-US" sz="2000" i="1" smtClean="0"/>
              <a:t>stack underflow</a:t>
            </a:r>
            <a:r>
              <a:rPr lang="en-US" sz="2000" smtClean="0"/>
              <a:t>.</a:t>
            </a:r>
            <a:endParaRPr lang="bg-BG" sz="20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3315"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3316"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7F7EABC1-4335-427C-8A74-64E58684B1F7}" type="slidenum">
              <a:rPr lang="bg-BG" smtClean="0"/>
              <a:pPr eaLnBrk="1" hangingPunct="1"/>
              <a:t>11</a:t>
            </a:fld>
            <a:endParaRPr lang="bg-BG" smtClean="0"/>
          </a:p>
        </p:txBody>
      </p:sp>
      <p:sp>
        <p:nvSpPr>
          <p:cNvPr id="193538" name="Rectangle 2"/>
          <p:cNvSpPr>
            <a:spLocks noGrp="1" noChangeArrowheads="1"/>
          </p:cNvSpPr>
          <p:nvPr>
            <p:ph type="title"/>
          </p:nvPr>
        </p:nvSpPr>
        <p:spPr/>
        <p:txBody>
          <a:bodyPr/>
          <a:lstStyle/>
          <a:p>
            <a:pPr eaLnBrk="1" hangingPunct="1">
              <a:defRPr/>
            </a:pPr>
            <a:r>
              <a:rPr lang="bg-BG" smtClean="0"/>
              <a:t>Основна архитектура на стека</a:t>
            </a:r>
          </a:p>
        </p:txBody>
      </p:sp>
      <p:sp>
        <p:nvSpPr>
          <p:cNvPr id="13318" name="Rectangle 3"/>
          <p:cNvSpPr>
            <a:spLocks noGrp="1" noChangeArrowheads="1"/>
          </p:cNvSpPr>
          <p:nvPr>
            <p:ph type="body" idx="1"/>
          </p:nvPr>
        </p:nvSpPr>
        <p:spPr/>
        <p:txBody>
          <a:bodyPr/>
          <a:lstStyle/>
          <a:p>
            <a:pPr eaLnBrk="1" hangingPunct="1"/>
            <a:r>
              <a:rPr lang="bg-BG" smtClean="0"/>
              <a:t>Съществуват различни вариации на реализация на стек:</a:t>
            </a:r>
          </a:p>
          <a:p>
            <a:pPr lvl="1" eaLnBrk="1" hangingPunct="1"/>
            <a:r>
              <a:rPr lang="bg-BG" smtClean="0"/>
              <a:t>Стек по намаляване на адресите</a:t>
            </a:r>
          </a:p>
          <a:p>
            <a:pPr lvl="1" eaLnBrk="1" hangingPunct="1"/>
            <a:r>
              <a:rPr lang="bg-BG" smtClean="0"/>
              <a:t>Стек по нарастване на адресите</a:t>
            </a:r>
          </a:p>
          <a:p>
            <a:pPr lvl="1" eaLnBrk="1" hangingPunct="1"/>
            <a:r>
              <a:rPr lang="bg-BG" smtClean="0"/>
              <a:t>Стековият указател сочи първия празен елемент</a:t>
            </a:r>
          </a:p>
          <a:p>
            <a:pPr lvl="1" eaLnBrk="1" hangingPunct="1"/>
            <a:r>
              <a:rPr lang="bg-BG" smtClean="0"/>
              <a:t>Стековият указател сочи последния пълен елемент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4339"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4340"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3C6B273A-2778-405A-9191-62157DDC3CC4}" type="slidenum">
              <a:rPr lang="bg-BG" smtClean="0"/>
              <a:pPr eaLnBrk="1" hangingPunct="1"/>
              <a:t>12</a:t>
            </a:fld>
            <a:endParaRPr lang="bg-BG" smtClean="0"/>
          </a:p>
        </p:txBody>
      </p:sp>
      <p:sp>
        <p:nvSpPr>
          <p:cNvPr id="194562" name="Rectangle 2"/>
          <p:cNvSpPr>
            <a:spLocks noGrp="1" noChangeArrowheads="1"/>
          </p:cNvSpPr>
          <p:nvPr>
            <p:ph type="title"/>
          </p:nvPr>
        </p:nvSpPr>
        <p:spPr/>
        <p:txBody>
          <a:bodyPr/>
          <a:lstStyle/>
          <a:p>
            <a:pPr eaLnBrk="1" hangingPunct="1">
              <a:defRPr/>
            </a:pPr>
            <a:r>
              <a:rPr lang="bg-BG" smtClean="0"/>
              <a:t>Основна архитектура на стека</a:t>
            </a:r>
          </a:p>
        </p:txBody>
      </p:sp>
      <p:sp>
        <p:nvSpPr>
          <p:cNvPr id="14342" name="Rectangle 3"/>
          <p:cNvSpPr>
            <a:spLocks noGrp="1" noChangeArrowheads="1"/>
          </p:cNvSpPr>
          <p:nvPr>
            <p:ph type="body" idx="1"/>
          </p:nvPr>
        </p:nvSpPr>
        <p:spPr/>
        <p:txBody>
          <a:bodyPr/>
          <a:lstStyle/>
          <a:p>
            <a:pPr eaLnBrk="1" hangingPunct="1">
              <a:lnSpc>
                <a:spcPct val="80000"/>
              </a:lnSpc>
            </a:pPr>
            <a:r>
              <a:rPr lang="bg-BG" sz="2800" i="1" smtClean="0"/>
              <a:t>Някои среди реализират допълнителни операции по стека:</a:t>
            </a:r>
          </a:p>
          <a:p>
            <a:pPr lvl="1" eaLnBrk="1" hangingPunct="1">
              <a:lnSpc>
                <a:spcPct val="80000"/>
              </a:lnSpc>
            </a:pPr>
            <a:r>
              <a:rPr lang="bg-BG" sz="2400" i="1" smtClean="0"/>
              <a:t>Dup</a:t>
            </a:r>
            <a:r>
              <a:rPr lang="bg-BG" sz="2400" smtClean="0"/>
              <a:t>(licate): дублира се данната, записана на върха на стека.</a:t>
            </a:r>
          </a:p>
          <a:p>
            <a:pPr lvl="1" eaLnBrk="1" hangingPunct="1">
              <a:lnSpc>
                <a:spcPct val="80000"/>
              </a:lnSpc>
            </a:pPr>
            <a:r>
              <a:rPr lang="bg-BG" sz="2400" i="1" smtClean="0"/>
              <a:t>Peek</a:t>
            </a:r>
            <a:r>
              <a:rPr lang="bg-BG" sz="2400" smtClean="0"/>
              <a:t>: връща се елемента на върха на стека, без да се променя стековия указател.</a:t>
            </a:r>
          </a:p>
          <a:p>
            <a:pPr lvl="1" eaLnBrk="1" hangingPunct="1">
              <a:lnSpc>
                <a:spcPct val="80000"/>
              </a:lnSpc>
            </a:pPr>
            <a:r>
              <a:rPr lang="bg-BG" sz="2400" i="1" smtClean="0"/>
              <a:t>Swap</a:t>
            </a:r>
            <a:r>
              <a:rPr lang="bg-BG" sz="2400" smtClean="0"/>
              <a:t> или </a:t>
            </a:r>
            <a:r>
              <a:rPr lang="bg-BG" sz="2400" i="1" smtClean="0"/>
              <a:t>exchange</a:t>
            </a:r>
            <a:r>
              <a:rPr lang="bg-BG" sz="2400" smtClean="0"/>
              <a:t>: разменят се двата последно добавени елемента.</a:t>
            </a:r>
          </a:p>
          <a:p>
            <a:pPr lvl="1" eaLnBrk="1" hangingPunct="1">
              <a:lnSpc>
                <a:spcPct val="80000"/>
              </a:lnSpc>
            </a:pPr>
            <a:r>
              <a:rPr lang="bg-BG" sz="2400" i="1" smtClean="0"/>
              <a:t>Rotate</a:t>
            </a:r>
            <a:r>
              <a:rPr lang="bg-BG" sz="2400" smtClean="0"/>
              <a:t>: </a:t>
            </a:r>
            <a:r>
              <a:rPr lang="bg-BG" sz="2400" i="1" smtClean="0"/>
              <a:t>n-те</a:t>
            </a:r>
            <a:r>
              <a:rPr lang="bg-BG" sz="2400" smtClean="0"/>
              <a:t> последно добавени елемента се преместват на ротационен принцип. Съществуват разлини вариации на тази операция, като най-популярните са </a:t>
            </a:r>
            <a:r>
              <a:rPr lang="bg-BG" sz="2400" i="1" smtClean="0"/>
              <a:t>left rotate </a:t>
            </a:r>
            <a:r>
              <a:rPr lang="bg-BG" sz="2400" smtClean="0"/>
              <a:t>и </a:t>
            </a:r>
            <a:r>
              <a:rPr lang="bg-BG" sz="2400" i="1" smtClean="0"/>
              <a:t>right rotate.</a:t>
            </a:r>
            <a:endParaRPr lang="bg-BG"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5363"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5364"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AA78FDBF-D1B2-46AD-A367-6315F976159C}" type="slidenum">
              <a:rPr lang="bg-BG" smtClean="0"/>
              <a:pPr eaLnBrk="1" hangingPunct="1"/>
              <a:t>13</a:t>
            </a:fld>
            <a:endParaRPr lang="bg-BG" smtClean="0"/>
          </a:p>
        </p:txBody>
      </p:sp>
      <p:sp>
        <p:nvSpPr>
          <p:cNvPr id="195586" name="Rectangle 2"/>
          <p:cNvSpPr>
            <a:spLocks noGrp="1" noChangeArrowheads="1"/>
          </p:cNvSpPr>
          <p:nvPr>
            <p:ph type="title"/>
          </p:nvPr>
        </p:nvSpPr>
        <p:spPr/>
        <p:txBody>
          <a:bodyPr/>
          <a:lstStyle/>
          <a:p>
            <a:pPr eaLnBrk="1" hangingPunct="1">
              <a:defRPr/>
            </a:pPr>
            <a:r>
              <a:rPr lang="bg-BG" smtClean="0"/>
              <a:t>Хардуерна поддръжка</a:t>
            </a:r>
          </a:p>
        </p:txBody>
      </p:sp>
      <p:sp>
        <p:nvSpPr>
          <p:cNvPr id="15366" name="Rectangle 3"/>
          <p:cNvSpPr>
            <a:spLocks noGrp="1" noChangeArrowheads="1"/>
          </p:cNvSpPr>
          <p:nvPr>
            <p:ph type="body" idx="1"/>
          </p:nvPr>
        </p:nvSpPr>
        <p:spPr/>
        <p:txBody>
          <a:bodyPr/>
          <a:lstStyle/>
          <a:p>
            <a:pPr eaLnBrk="1" hangingPunct="1">
              <a:lnSpc>
                <a:spcPct val="90000"/>
              </a:lnSpc>
            </a:pPr>
            <a:r>
              <a:rPr lang="bg-BG" sz="2800" smtClean="0"/>
              <a:t>Стек в основната памет</a:t>
            </a:r>
          </a:p>
          <a:p>
            <a:pPr lvl="1" eaLnBrk="1" hangingPunct="1">
              <a:lnSpc>
                <a:spcPct val="90000"/>
              </a:lnSpc>
            </a:pPr>
            <a:r>
              <a:rPr lang="bg-BG" sz="2400" smtClean="0"/>
              <a:t>Повечето CPU имат регистри, които се ползват за stack pointers. Процесорните фамилии като x86, Z80, 6502 и други има специални инструкции, които неявно използват hardware stack pointer. Някои процесори като PDP-11 и 68000 имат специални адресни режими за реализация на стек. В повечето процесори различни регистри могат да се ползват за допълнителни стекови указатели при необходимост.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6387"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6388"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E29CC1DD-E318-4BE1-890C-DC06FD36F908}" type="slidenum">
              <a:rPr lang="bg-BG" smtClean="0"/>
              <a:pPr eaLnBrk="1" hangingPunct="1"/>
              <a:t>14</a:t>
            </a:fld>
            <a:endParaRPr lang="bg-BG" smtClean="0"/>
          </a:p>
        </p:txBody>
      </p:sp>
      <p:sp>
        <p:nvSpPr>
          <p:cNvPr id="196610" name="Rectangle 2"/>
          <p:cNvSpPr>
            <a:spLocks noGrp="1" noChangeArrowheads="1"/>
          </p:cNvSpPr>
          <p:nvPr>
            <p:ph type="title"/>
          </p:nvPr>
        </p:nvSpPr>
        <p:spPr/>
        <p:txBody>
          <a:bodyPr/>
          <a:lstStyle/>
          <a:p>
            <a:pPr eaLnBrk="1" hangingPunct="1">
              <a:defRPr/>
            </a:pPr>
            <a:r>
              <a:rPr lang="bg-BG" smtClean="0"/>
              <a:t>Хардуерна поддръжка</a:t>
            </a:r>
          </a:p>
        </p:txBody>
      </p:sp>
      <p:sp>
        <p:nvSpPr>
          <p:cNvPr id="16390" name="Rectangle 3"/>
          <p:cNvSpPr>
            <a:spLocks noGrp="1" noChangeArrowheads="1"/>
          </p:cNvSpPr>
          <p:nvPr>
            <p:ph type="body" idx="1"/>
          </p:nvPr>
        </p:nvSpPr>
        <p:spPr/>
        <p:txBody>
          <a:bodyPr/>
          <a:lstStyle/>
          <a:p>
            <a:pPr eaLnBrk="1" hangingPunct="1"/>
            <a:r>
              <a:rPr lang="bg-BG" sz="2800" smtClean="0"/>
              <a:t>Стек в регистровата памет</a:t>
            </a:r>
          </a:p>
          <a:p>
            <a:pPr lvl="1" eaLnBrk="1" hangingPunct="1"/>
            <a:r>
              <a:rPr lang="bg-BG" sz="2400" smtClean="0"/>
              <a:t>х</a:t>
            </a:r>
            <a:r>
              <a:rPr lang="en-US" sz="2400" smtClean="0"/>
              <a:t>87</a:t>
            </a:r>
            <a:r>
              <a:rPr lang="bg-BG" sz="2400" smtClean="0"/>
              <a:t> притежава стек в регистровата памет. Sun SPARC, AMD Am29000, и Intel i960 са други примери на процесори, поддържащи регистров стек.</a:t>
            </a:r>
          </a:p>
          <a:p>
            <a:pPr lvl="1" eaLnBrk="1" hangingPunct="1"/>
            <a:r>
              <a:rPr lang="bg-BG" sz="2400" smtClean="0"/>
              <a:t>Някои микроконтролери притежават стек с фиксирана големина и не позволяват директен достъп до него. Пример за тази организация са  PIC microcontrollers, Computer Cowboys MuP21, Harris RTX line, и Novix NC4016.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7411"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7412"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3248B0CB-3B1C-4026-8914-D04827858485}" type="slidenum">
              <a:rPr lang="bg-BG" smtClean="0"/>
              <a:pPr eaLnBrk="1" hangingPunct="1"/>
              <a:t>15</a:t>
            </a:fld>
            <a:endParaRPr lang="bg-BG" smtClean="0"/>
          </a:p>
        </p:txBody>
      </p:sp>
      <p:sp>
        <p:nvSpPr>
          <p:cNvPr id="176130" name="Rectangle 2"/>
          <p:cNvSpPr>
            <a:spLocks noGrp="1" noChangeArrowheads="1"/>
          </p:cNvSpPr>
          <p:nvPr>
            <p:ph type="title"/>
          </p:nvPr>
        </p:nvSpPr>
        <p:spPr/>
        <p:txBody>
          <a:bodyPr/>
          <a:lstStyle/>
          <a:p>
            <a:pPr eaLnBrk="1" hangingPunct="1">
              <a:defRPr/>
            </a:pPr>
            <a:r>
              <a:rPr lang="bg-BG" smtClean="0"/>
              <a:t>Външни променливи</a:t>
            </a:r>
          </a:p>
        </p:txBody>
      </p:sp>
      <p:sp>
        <p:nvSpPr>
          <p:cNvPr id="17414" name="Rectangle 3"/>
          <p:cNvSpPr>
            <a:spLocks noGrp="1" noChangeArrowheads="1"/>
          </p:cNvSpPr>
          <p:nvPr>
            <p:ph type="body" idx="1"/>
          </p:nvPr>
        </p:nvSpPr>
        <p:spPr/>
        <p:txBody>
          <a:bodyPr/>
          <a:lstStyle/>
          <a:p>
            <a:pPr eaLnBrk="1" hangingPunct="1">
              <a:lnSpc>
                <a:spcPct val="90000"/>
              </a:lnSpc>
            </a:pPr>
            <a:r>
              <a:rPr lang="bg-BG" sz="2400" smtClean="0"/>
              <a:t>Външните променливи се дефинират извън всички функции и по този начин стават потенциално достъпни за много функции. Самите функции винаги са външни, понеже С не позволява дефинирането на функции в други функции. </a:t>
            </a:r>
          </a:p>
          <a:p>
            <a:pPr eaLnBrk="1" hangingPunct="1">
              <a:lnSpc>
                <a:spcPct val="90000"/>
              </a:lnSpc>
            </a:pPr>
            <a:r>
              <a:rPr lang="bg-BG" sz="2400" smtClean="0"/>
              <a:t>По подразбиране външните променливи и функции имат следното свойство: всички обръщения към тях се извършват с едно и също име, дори и от функции, които се компилират поотделно, и всички те сочат към едно и също нещо. (Стандартът нарича това свойство външно свързване.) В този смисъл външните променливи са аналог на променливите от най-външния блок в Pascal.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8435"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8436"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2B2AFC62-3DE9-4D3E-A275-2A6DCC533DB8}" type="slidenum">
              <a:rPr lang="bg-BG" smtClean="0"/>
              <a:pPr eaLnBrk="1" hangingPunct="1"/>
              <a:t>16</a:t>
            </a:fld>
            <a:endParaRPr lang="bg-BG" smtClean="0"/>
          </a:p>
        </p:txBody>
      </p:sp>
      <p:sp>
        <p:nvSpPr>
          <p:cNvPr id="177154" name="Rectangle 2"/>
          <p:cNvSpPr>
            <a:spLocks noGrp="1" noChangeArrowheads="1"/>
          </p:cNvSpPr>
          <p:nvPr>
            <p:ph type="title"/>
          </p:nvPr>
        </p:nvSpPr>
        <p:spPr/>
        <p:txBody>
          <a:bodyPr/>
          <a:lstStyle/>
          <a:p>
            <a:pPr eaLnBrk="1" hangingPunct="1">
              <a:defRPr/>
            </a:pPr>
            <a:r>
              <a:rPr lang="bg-BG" smtClean="0"/>
              <a:t>Външни променливи</a:t>
            </a:r>
          </a:p>
        </p:txBody>
      </p:sp>
      <p:sp>
        <p:nvSpPr>
          <p:cNvPr id="18438" name="Rectangle 3"/>
          <p:cNvSpPr>
            <a:spLocks noGrp="1" noChangeArrowheads="1"/>
          </p:cNvSpPr>
          <p:nvPr>
            <p:ph type="body" idx="1"/>
          </p:nvPr>
        </p:nvSpPr>
        <p:spPr/>
        <p:txBody>
          <a:bodyPr/>
          <a:lstStyle/>
          <a:p>
            <a:pPr eaLnBrk="1" hangingPunct="1">
              <a:lnSpc>
                <a:spcPct val="90000"/>
              </a:lnSpc>
            </a:pPr>
            <a:r>
              <a:rPr lang="bg-BG" sz="2400" smtClean="0"/>
              <a:t>Достъпът до външните променливи е глобален. Те се явяват алтернатива на аргументите на функциите и на върнатите стойности при предаването на данни между отделните функции. </a:t>
            </a:r>
          </a:p>
          <a:p>
            <a:pPr eaLnBrk="1" hangingPunct="1">
              <a:lnSpc>
                <a:spcPct val="90000"/>
              </a:lnSpc>
            </a:pPr>
            <a:r>
              <a:rPr lang="bg-BG" sz="2400" smtClean="0"/>
              <a:t>Всяка функция може да получи достъп до дадена външна променлива, като се обърне поименно към нея, стига името да е декларирано по някакъв начин.</a:t>
            </a:r>
          </a:p>
          <a:p>
            <a:pPr eaLnBrk="1" hangingPunct="1">
              <a:lnSpc>
                <a:spcPct val="90000"/>
              </a:lnSpc>
            </a:pPr>
            <a:r>
              <a:rPr lang="bg-BG" sz="2400" smtClean="0"/>
              <a:t>Ако трябва няколко функции да си поделят голям брой променливи, то външните променливи са по-удобни и ефикасни от дългите списъци с аргументи.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9459"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9460"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D02D893D-47C4-48D1-AD0B-26E52D0F614E}" type="slidenum">
              <a:rPr lang="bg-BG" smtClean="0"/>
              <a:pPr eaLnBrk="1" hangingPunct="1"/>
              <a:t>17</a:t>
            </a:fld>
            <a:endParaRPr lang="bg-BG" smtClean="0"/>
          </a:p>
        </p:txBody>
      </p:sp>
      <p:sp>
        <p:nvSpPr>
          <p:cNvPr id="178178" name="Rectangle 2"/>
          <p:cNvSpPr>
            <a:spLocks noGrp="1" noChangeArrowheads="1"/>
          </p:cNvSpPr>
          <p:nvPr>
            <p:ph type="title"/>
          </p:nvPr>
        </p:nvSpPr>
        <p:spPr/>
        <p:txBody>
          <a:bodyPr/>
          <a:lstStyle/>
          <a:p>
            <a:pPr eaLnBrk="1" hangingPunct="1">
              <a:defRPr/>
            </a:pPr>
            <a:r>
              <a:rPr lang="bg-BG" smtClean="0"/>
              <a:t>Външни променливи</a:t>
            </a:r>
          </a:p>
        </p:txBody>
      </p:sp>
      <p:sp>
        <p:nvSpPr>
          <p:cNvPr id="19462" name="Rectangle 3"/>
          <p:cNvSpPr>
            <a:spLocks noGrp="1" noChangeArrowheads="1"/>
          </p:cNvSpPr>
          <p:nvPr>
            <p:ph type="body" idx="1"/>
          </p:nvPr>
        </p:nvSpPr>
        <p:spPr/>
        <p:txBody>
          <a:bodyPr/>
          <a:lstStyle/>
          <a:p>
            <a:pPr eaLnBrk="1" hangingPunct="1">
              <a:lnSpc>
                <a:spcPct val="80000"/>
              </a:lnSpc>
            </a:pPr>
            <a:r>
              <a:rPr lang="bg-BG" sz="2000" smtClean="0"/>
              <a:t>Не трябва да се прекалява с външните променливи, защото може да има имат лош ефект върху структурата на програмата и да се създадат програми с прекалено много обмен на данни между функциите.</a:t>
            </a:r>
          </a:p>
          <a:p>
            <a:pPr eaLnBrk="1" hangingPunct="1">
              <a:lnSpc>
                <a:spcPct val="80000"/>
              </a:lnSpc>
            </a:pPr>
            <a:r>
              <a:rPr lang="bg-BG" sz="2000" smtClean="0"/>
              <a:t>Външните променливи са полезни и заради тяхната по-голяма област на действие (още наричана област на видимост) и продължителност на съществуване. </a:t>
            </a:r>
          </a:p>
          <a:p>
            <a:pPr eaLnBrk="1" hangingPunct="1">
              <a:lnSpc>
                <a:spcPct val="80000"/>
              </a:lnSpc>
            </a:pPr>
            <a:r>
              <a:rPr lang="bg-BG" sz="2000" smtClean="0"/>
              <a:t>Автоматичните променливи са вътрешни за функцията; те се създават, когато влезете във функцията, и се разрушават, щом я напуснете. За разлика от тях външните променливи са постоянни и запазват стойностите си от извикването на една функция до извикването на следващата.</a:t>
            </a:r>
          </a:p>
          <a:p>
            <a:pPr eaLnBrk="1" hangingPunct="1">
              <a:lnSpc>
                <a:spcPct val="80000"/>
              </a:lnSpc>
            </a:pPr>
            <a:r>
              <a:rPr lang="bg-BG" sz="2000" smtClean="0"/>
              <a:t>Следователно, ако две функции трябва да обменят някакви данни, като нито една от тях не извиква другата, често е най-удобно тези данни да се пазят във външни променливи, а не да се предават чрез аргументи.</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20483"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20484"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218B05E9-57EA-467C-86A2-0802295E4B98}" type="slidenum">
              <a:rPr lang="bg-BG" smtClean="0"/>
              <a:pPr eaLnBrk="1" hangingPunct="1"/>
              <a:t>18</a:t>
            </a:fld>
            <a:endParaRPr lang="bg-BG" smtClean="0"/>
          </a:p>
        </p:txBody>
      </p:sp>
      <p:sp>
        <p:nvSpPr>
          <p:cNvPr id="179202" name="Rectangle 2"/>
          <p:cNvSpPr>
            <a:spLocks noGrp="1" noChangeArrowheads="1"/>
          </p:cNvSpPr>
          <p:nvPr>
            <p:ph type="title"/>
          </p:nvPr>
        </p:nvSpPr>
        <p:spPr/>
        <p:txBody>
          <a:bodyPr/>
          <a:lstStyle/>
          <a:p>
            <a:pPr eaLnBrk="1" hangingPunct="1">
              <a:defRPr/>
            </a:pPr>
            <a:r>
              <a:rPr lang="bg-BG" smtClean="0"/>
              <a:t>Външни променливи</a:t>
            </a:r>
          </a:p>
        </p:txBody>
      </p:sp>
      <p:sp>
        <p:nvSpPr>
          <p:cNvPr id="20486" name="Rectangle 3"/>
          <p:cNvSpPr>
            <a:spLocks noGrp="1" noChangeArrowheads="1"/>
          </p:cNvSpPr>
          <p:nvPr>
            <p:ph type="body" idx="1"/>
          </p:nvPr>
        </p:nvSpPr>
        <p:spPr/>
        <p:txBody>
          <a:bodyPr/>
          <a:lstStyle/>
          <a:p>
            <a:pPr eaLnBrk="1" hangingPunct="1">
              <a:lnSpc>
                <a:spcPct val="90000"/>
              </a:lnSpc>
            </a:pPr>
            <a:r>
              <a:rPr lang="bg-BG" sz="2400" smtClean="0"/>
              <a:t>Като пример ще напишем програма-калкулатор, която работи с операторите +, -, * и /. Понеже е по-лесен за реализация, калкулаторът ще използва обратен полски запис. </a:t>
            </a:r>
          </a:p>
          <a:p>
            <a:pPr eaLnBrk="1" hangingPunct="1">
              <a:lnSpc>
                <a:spcPct val="90000"/>
              </a:lnSpc>
            </a:pPr>
            <a:r>
              <a:rPr lang="bg-BG" sz="2400" smtClean="0">
                <a:hlinkClick r:id="rId2"/>
              </a:rPr>
              <a:t>Обратният полски запис </a:t>
            </a:r>
            <a:r>
              <a:rPr lang="bg-BG" sz="2400" smtClean="0"/>
              <a:t>се използва от някои джобни калкулатори и в езици като Forth и Postscript.</a:t>
            </a:r>
          </a:p>
          <a:p>
            <a:pPr eaLnBrk="1" hangingPunct="1">
              <a:lnSpc>
                <a:spcPct val="90000"/>
              </a:lnSpc>
            </a:pPr>
            <a:r>
              <a:rPr lang="bg-BG" sz="2400" smtClean="0"/>
              <a:t>При обратния полски запис операторът се поставя след операндите си; израз от вида</a:t>
            </a:r>
          </a:p>
          <a:p>
            <a:pPr eaLnBrk="1" hangingPunct="1">
              <a:lnSpc>
                <a:spcPct val="90000"/>
              </a:lnSpc>
              <a:buFontTx/>
              <a:buNone/>
            </a:pPr>
            <a:r>
              <a:rPr lang="bg-BG" sz="2400" smtClean="0"/>
              <a:t>(1 - 2) * (4 + 5)</a:t>
            </a:r>
          </a:p>
          <a:p>
            <a:pPr eaLnBrk="1" hangingPunct="1">
              <a:lnSpc>
                <a:spcPct val="90000"/>
              </a:lnSpc>
            </a:pPr>
            <a:r>
              <a:rPr lang="bg-BG" sz="2400" smtClean="0"/>
              <a:t>се въвежда като</a:t>
            </a:r>
          </a:p>
          <a:p>
            <a:pPr eaLnBrk="1" hangingPunct="1">
              <a:lnSpc>
                <a:spcPct val="90000"/>
              </a:lnSpc>
              <a:buFontTx/>
              <a:buNone/>
            </a:pPr>
            <a:r>
              <a:rPr lang="bg-BG" sz="2400" smtClean="0">
                <a:solidFill>
                  <a:schemeClr val="folHlink"/>
                </a:solidFill>
              </a:rPr>
              <a:t>1 2 – 4 5 +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4"/>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21507" name="Footer Placeholder 5"/>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21508" name="Slide Number Placeholder 6"/>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0DD38BD2-EB3E-4D0B-ADD3-DEAE4C81469E}" type="slidenum">
              <a:rPr lang="bg-BG" smtClean="0"/>
              <a:pPr eaLnBrk="1" hangingPunct="1"/>
              <a:t>19</a:t>
            </a:fld>
            <a:endParaRPr lang="bg-BG" smtClean="0"/>
          </a:p>
        </p:txBody>
      </p:sp>
      <p:sp>
        <p:nvSpPr>
          <p:cNvPr id="180226" name="Rectangle 2"/>
          <p:cNvSpPr>
            <a:spLocks noGrp="1" noChangeArrowheads="1"/>
          </p:cNvSpPr>
          <p:nvPr>
            <p:ph type="title"/>
          </p:nvPr>
        </p:nvSpPr>
        <p:spPr/>
        <p:txBody>
          <a:bodyPr/>
          <a:lstStyle/>
          <a:p>
            <a:pPr eaLnBrk="1" hangingPunct="1">
              <a:defRPr/>
            </a:pPr>
            <a:r>
              <a:rPr lang="bg-BG" smtClean="0"/>
              <a:t>Външни променливи</a:t>
            </a:r>
          </a:p>
        </p:txBody>
      </p:sp>
      <p:sp>
        <p:nvSpPr>
          <p:cNvPr id="21510" name="Rectangle 3"/>
          <p:cNvSpPr>
            <a:spLocks noGrp="1" noChangeArrowheads="1"/>
          </p:cNvSpPr>
          <p:nvPr>
            <p:ph type="body" sz="half" idx="1"/>
          </p:nvPr>
        </p:nvSpPr>
        <p:spPr>
          <a:xfrm>
            <a:off x="457200" y="1600200"/>
            <a:ext cx="8229600" cy="2576513"/>
          </a:xfrm>
        </p:spPr>
        <p:txBody>
          <a:bodyPr/>
          <a:lstStyle/>
          <a:p>
            <a:pPr eaLnBrk="1" hangingPunct="1">
              <a:lnSpc>
                <a:spcPct val="80000"/>
              </a:lnSpc>
            </a:pPr>
            <a:r>
              <a:rPr lang="bg-BG" sz="2400" smtClean="0"/>
              <a:t>Реализация: всеки операнд се вкарва в стека; когато пристигне оператора, от стека се взима съответният брой операнди (два за бинарни оператори) и операторът се прилага към тях, като резултатът отново се поставя в стека.</a:t>
            </a:r>
          </a:p>
          <a:p>
            <a:pPr eaLnBrk="1" hangingPunct="1">
              <a:lnSpc>
                <a:spcPct val="80000"/>
              </a:lnSpc>
            </a:pPr>
            <a:r>
              <a:rPr lang="bg-BG" sz="2400" smtClean="0"/>
              <a:t>Структурата на програмата представлява цикъл, който изпълнява съответната операция за всеки оператор и операнд.</a:t>
            </a:r>
          </a:p>
        </p:txBody>
      </p:sp>
      <p:sp>
        <p:nvSpPr>
          <p:cNvPr id="21511" name="Rectangle 4"/>
          <p:cNvSpPr>
            <a:spLocks noGrp="1" noChangeArrowheads="1"/>
          </p:cNvSpPr>
          <p:nvPr>
            <p:ph sz="half" idx="2"/>
          </p:nvPr>
        </p:nvSpPr>
        <p:spPr/>
        <p:txBody>
          <a:bodyPr/>
          <a:lstStyle/>
          <a:p>
            <a:pPr eaLnBrk="1" hangingPunct="1"/>
            <a:endParaRPr lang="bg-BG" sz="2800" smtClean="0"/>
          </a:p>
        </p:txBody>
      </p:sp>
      <p:pic>
        <p:nvPicPr>
          <p:cNvPr id="2151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4005263"/>
            <a:ext cx="5695950" cy="226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4"/>
          <p:cNvSpPr>
            <a:spLocks noGrp="1" noChangeArrowheads="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4099" name="Rectangle 45"/>
          <p:cNvSpPr>
            <a:spLocks noGrp="1" noChangeArrowheads="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4100" name="Rectangle 46"/>
          <p:cNvSpPr>
            <a:spLocks noGrp="1" noChangeArrowheads="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BDA47276-66C3-4CFF-B113-24F47FF5EDAB}" type="slidenum">
              <a:rPr lang="bg-BG" smtClean="0"/>
              <a:pPr eaLnBrk="1" hangingPunct="1"/>
              <a:t>2</a:t>
            </a:fld>
            <a:endParaRPr lang="bg-BG" smtClean="0"/>
          </a:p>
        </p:txBody>
      </p:sp>
      <p:sp>
        <p:nvSpPr>
          <p:cNvPr id="160772" name="Rectangle 4"/>
          <p:cNvSpPr>
            <a:spLocks noGrp="1" noChangeArrowheads="1"/>
          </p:cNvSpPr>
          <p:nvPr>
            <p:ph type="ctrTitle"/>
          </p:nvPr>
        </p:nvSpPr>
        <p:spPr/>
        <p:txBody>
          <a:bodyPr/>
          <a:lstStyle/>
          <a:p>
            <a:pPr eaLnBrk="1" hangingPunct="1">
              <a:defRPr/>
            </a:pPr>
            <a:r>
              <a:rPr lang="bg-BG" smtClean="0"/>
              <a:t>Стек</a:t>
            </a:r>
          </a:p>
        </p:txBody>
      </p:sp>
      <p:sp>
        <p:nvSpPr>
          <p:cNvPr id="160773" name="Rectangle 5"/>
          <p:cNvSpPr>
            <a:spLocks noGrp="1" noChangeArrowheads="1"/>
          </p:cNvSpPr>
          <p:nvPr>
            <p:ph type="subTitle" idx="1"/>
          </p:nvPr>
        </p:nvSpPr>
        <p:spPr/>
        <p:txBody>
          <a:bodyPr/>
          <a:lstStyle/>
          <a:p>
            <a:pPr eaLnBrk="1" hangingPunct="1">
              <a:defRPr/>
            </a:pPr>
            <a:r>
              <a:rPr lang="bg-BG" dirty="0" smtClean="0"/>
              <a:t>Лекция </a:t>
            </a:r>
            <a:r>
              <a:rPr lang="en-US" dirty="0" smtClean="0"/>
              <a:t>No </a:t>
            </a:r>
            <a:r>
              <a:rPr lang="bg-BG" smtClean="0"/>
              <a:t>8</a:t>
            </a:r>
            <a:endParaRPr lang="en-US" dirty="0" smtClean="0"/>
          </a:p>
          <a:p>
            <a:pPr eaLnBrk="1" hangingPunct="1">
              <a:defRPr/>
            </a:pPr>
            <a:r>
              <a:rPr lang="en-US" dirty="0" smtClean="0"/>
              <a:t>Example2_6</a:t>
            </a:r>
          </a:p>
          <a:p>
            <a:pPr eaLnBrk="1" hangingPunct="1">
              <a:defRPr/>
            </a:pPr>
            <a:r>
              <a:rPr lang="en-US" dirty="0" smtClean="0"/>
              <a:t>Example2_6_2</a:t>
            </a:r>
            <a:endParaRPr lang="bg-BG"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4"/>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22531" name="Footer Placeholder 5"/>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22532" name="Slide Number Placeholder 6"/>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4401C8EE-5AF8-4FF7-8B9E-7D8990323A58}" type="slidenum">
              <a:rPr lang="bg-BG" smtClean="0"/>
              <a:pPr eaLnBrk="1" hangingPunct="1"/>
              <a:t>20</a:t>
            </a:fld>
            <a:endParaRPr lang="bg-BG" smtClean="0"/>
          </a:p>
        </p:txBody>
      </p:sp>
      <p:sp>
        <p:nvSpPr>
          <p:cNvPr id="181250" name="Rectangle 2"/>
          <p:cNvSpPr>
            <a:spLocks noGrp="1" noChangeArrowheads="1"/>
          </p:cNvSpPr>
          <p:nvPr>
            <p:ph type="title"/>
          </p:nvPr>
        </p:nvSpPr>
        <p:spPr/>
        <p:txBody>
          <a:bodyPr/>
          <a:lstStyle/>
          <a:p>
            <a:pPr eaLnBrk="1" hangingPunct="1">
              <a:defRPr/>
            </a:pPr>
            <a:r>
              <a:rPr lang="bg-BG" smtClean="0"/>
              <a:t>Външни променливи</a:t>
            </a:r>
          </a:p>
        </p:txBody>
      </p:sp>
      <p:sp>
        <p:nvSpPr>
          <p:cNvPr id="22534" name="Rectangle 3"/>
          <p:cNvSpPr>
            <a:spLocks noGrp="1" noChangeArrowheads="1"/>
          </p:cNvSpPr>
          <p:nvPr>
            <p:ph type="body" sz="half" idx="1"/>
          </p:nvPr>
        </p:nvSpPr>
        <p:spPr>
          <a:xfrm>
            <a:off x="457200" y="1600200"/>
            <a:ext cx="8229600" cy="2647950"/>
          </a:xfrm>
        </p:spPr>
        <p:txBody>
          <a:bodyPr/>
          <a:lstStyle/>
          <a:p>
            <a:pPr eaLnBrk="1" hangingPunct="1">
              <a:lnSpc>
                <a:spcPct val="80000"/>
              </a:lnSpc>
            </a:pPr>
            <a:r>
              <a:rPr lang="bg-BG" sz="2000" smtClean="0"/>
              <a:t>Трябва да определим къде се намира стекът или, казано по друг начин, кои функции имат директен достъп до него.</a:t>
            </a:r>
          </a:p>
          <a:p>
            <a:pPr eaLnBrk="1" hangingPunct="1">
              <a:lnSpc>
                <a:spcPct val="80000"/>
              </a:lnSpc>
            </a:pPr>
            <a:r>
              <a:rPr lang="bg-BG" sz="2000" smtClean="0"/>
              <a:t>Единият вариант е да го пазим в main и да подаваме стека и текущата позиция в него към функциите, които взимат от него и поставят в него. Не е нужно обаче main да знае променливите, които контролират стека; тя просто изпълнява операциите взимане и поставяне. </a:t>
            </a:r>
          </a:p>
          <a:p>
            <a:pPr eaLnBrk="1" hangingPunct="1">
              <a:lnSpc>
                <a:spcPct val="80000"/>
              </a:lnSpc>
            </a:pPr>
            <a:r>
              <a:rPr lang="bg-BG" sz="2000" smtClean="0"/>
              <a:t>Втори вариант: съхраняваме стека и свързаната с него информация във външни променливи, достъпни за функциите push и pop, но не и за main.</a:t>
            </a:r>
          </a:p>
        </p:txBody>
      </p:sp>
      <p:sp>
        <p:nvSpPr>
          <p:cNvPr id="22535" name="Rectangle 4"/>
          <p:cNvSpPr>
            <a:spLocks noGrp="1" noChangeArrowheads="1"/>
          </p:cNvSpPr>
          <p:nvPr>
            <p:ph sz="half" idx="2"/>
          </p:nvPr>
        </p:nvSpPr>
        <p:spPr/>
        <p:txBody>
          <a:bodyPr/>
          <a:lstStyle/>
          <a:p>
            <a:pPr eaLnBrk="1" hangingPunct="1"/>
            <a:endParaRPr lang="bg-BG" sz="2800" smtClean="0"/>
          </a:p>
        </p:txBody>
      </p:sp>
      <p:pic>
        <p:nvPicPr>
          <p:cNvPr id="2253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4005263"/>
            <a:ext cx="268605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23555"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23556"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22C50AE3-EFC5-46EF-98BB-3505031E31E9}" type="slidenum">
              <a:rPr lang="bg-BG" smtClean="0"/>
              <a:pPr eaLnBrk="1" hangingPunct="1"/>
              <a:t>21</a:t>
            </a:fld>
            <a:endParaRPr lang="bg-BG" smtClean="0"/>
          </a:p>
        </p:txBody>
      </p:sp>
      <p:sp>
        <p:nvSpPr>
          <p:cNvPr id="182274" name="Rectangle 2"/>
          <p:cNvSpPr>
            <a:spLocks noGrp="1" noChangeArrowheads="1"/>
          </p:cNvSpPr>
          <p:nvPr>
            <p:ph type="title"/>
          </p:nvPr>
        </p:nvSpPr>
        <p:spPr/>
        <p:txBody>
          <a:bodyPr/>
          <a:lstStyle/>
          <a:p>
            <a:pPr eaLnBrk="1" hangingPunct="1">
              <a:defRPr/>
            </a:pPr>
            <a:r>
              <a:rPr lang="bg-BG" sz="4000" smtClean="0"/>
              <a:t>Външни променливи</a:t>
            </a:r>
            <a:br>
              <a:rPr lang="bg-BG" sz="4000" smtClean="0"/>
            </a:br>
            <a:endParaRPr lang="bg-BG" sz="4000" smtClean="0"/>
          </a:p>
        </p:txBody>
      </p:sp>
      <p:sp>
        <p:nvSpPr>
          <p:cNvPr id="23558" name="Rectangle 3"/>
          <p:cNvSpPr>
            <a:spLocks noGrp="1" noChangeArrowheads="1"/>
          </p:cNvSpPr>
          <p:nvPr>
            <p:ph idx="1"/>
          </p:nvPr>
        </p:nvSpPr>
        <p:spPr/>
        <p:txBody>
          <a:bodyPr/>
          <a:lstStyle/>
          <a:p>
            <a:pPr eaLnBrk="1" hangingPunct="1"/>
            <a:endParaRPr lang="bg-BG" smtClean="0"/>
          </a:p>
        </p:txBody>
      </p:sp>
      <p:pic>
        <p:nvPicPr>
          <p:cNvPr id="235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762000"/>
            <a:ext cx="6181725" cy="6096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6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4850" y="2636838"/>
            <a:ext cx="4629150" cy="3305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24579"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24580"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2ED7C753-7408-48A0-AD4C-3541CCF0C5E7}" type="slidenum">
              <a:rPr lang="bg-BG" smtClean="0"/>
              <a:pPr eaLnBrk="1" hangingPunct="1"/>
              <a:t>22</a:t>
            </a:fld>
            <a:endParaRPr lang="bg-BG" smtClean="0"/>
          </a:p>
        </p:txBody>
      </p:sp>
      <p:sp>
        <p:nvSpPr>
          <p:cNvPr id="183298" name="Rectangle 2"/>
          <p:cNvSpPr>
            <a:spLocks noGrp="1" noChangeArrowheads="1"/>
          </p:cNvSpPr>
          <p:nvPr>
            <p:ph type="title"/>
          </p:nvPr>
        </p:nvSpPr>
        <p:spPr/>
        <p:txBody>
          <a:bodyPr/>
          <a:lstStyle/>
          <a:p>
            <a:pPr eaLnBrk="1" hangingPunct="1">
              <a:defRPr/>
            </a:pPr>
            <a:r>
              <a:rPr lang="bg-BG" smtClean="0"/>
              <a:t>Външни променливи</a:t>
            </a:r>
          </a:p>
        </p:txBody>
      </p:sp>
      <p:sp>
        <p:nvSpPr>
          <p:cNvPr id="24582" name="Rectangle 3"/>
          <p:cNvSpPr>
            <a:spLocks noGrp="1" noChangeArrowheads="1"/>
          </p:cNvSpPr>
          <p:nvPr>
            <p:ph idx="1"/>
          </p:nvPr>
        </p:nvSpPr>
        <p:spPr/>
        <p:txBody>
          <a:bodyPr/>
          <a:lstStyle/>
          <a:p>
            <a:pPr eaLnBrk="1" hangingPunct="1"/>
            <a:endParaRPr lang="bg-BG" smtClean="0"/>
          </a:p>
        </p:txBody>
      </p:sp>
      <p:pic>
        <p:nvPicPr>
          <p:cNvPr id="2458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557338"/>
            <a:ext cx="6677025"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4"/>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25603" name="Footer Placeholder 5"/>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25604" name="Slide Number Placeholder 6"/>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089B68E8-51C5-45C0-AAAA-F56BBB429255}" type="slidenum">
              <a:rPr lang="bg-BG" smtClean="0"/>
              <a:pPr eaLnBrk="1" hangingPunct="1"/>
              <a:t>23</a:t>
            </a:fld>
            <a:endParaRPr lang="bg-BG" smtClean="0"/>
          </a:p>
        </p:txBody>
      </p:sp>
      <p:sp>
        <p:nvSpPr>
          <p:cNvPr id="184322" name="Rectangle 2"/>
          <p:cNvSpPr>
            <a:spLocks noGrp="1" noChangeArrowheads="1"/>
          </p:cNvSpPr>
          <p:nvPr>
            <p:ph type="title"/>
          </p:nvPr>
        </p:nvSpPr>
        <p:spPr/>
        <p:txBody>
          <a:bodyPr/>
          <a:lstStyle/>
          <a:p>
            <a:pPr eaLnBrk="1" hangingPunct="1">
              <a:defRPr/>
            </a:pPr>
            <a:r>
              <a:rPr lang="bg-BG" smtClean="0"/>
              <a:t>Външни променливи</a:t>
            </a:r>
          </a:p>
        </p:txBody>
      </p:sp>
      <p:sp>
        <p:nvSpPr>
          <p:cNvPr id="25606" name="Rectangle 3"/>
          <p:cNvSpPr>
            <a:spLocks noGrp="1" noChangeArrowheads="1"/>
          </p:cNvSpPr>
          <p:nvPr>
            <p:ph sz="half" idx="1"/>
          </p:nvPr>
        </p:nvSpPr>
        <p:spPr/>
        <p:txBody>
          <a:bodyPr/>
          <a:lstStyle/>
          <a:p>
            <a:pPr eaLnBrk="1" hangingPunct="1">
              <a:lnSpc>
                <a:spcPct val="90000"/>
              </a:lnSpc>
            </a:pPr>
            <a:endParaRPr lang="bg-BG" sz="2000" smtClean="0"/>
          </a:p>
        </p:txBody>
      </p:sp>
      <p:sp>
        <p:nvSpPr>
          <p:cNvPr id="25607" name="Rectangle 4"/>
          <p:cNvSpPr>
            <a:spLocks noGrp="1" noChangeArrowheads="1"/>
          </p:cNvSpPr>
          <p:nvPr>
            <p:ph type="body" sz="half" idx="2"/>
          </p:nvPr>
        </p:nvSpPr>
        <p:spPr>
          <a:xfrm>
            <a:off x="5651500" y="1628775"/>
            <a:ext cx="3322638" cy="4530725"/>
          </a:xfrm>
        </p:spPr>
        <p:txBody>
          <a:bodyPr/>
          <a:lstStyle/>
          <a:p>
            <a:pPr eaLnBrk="1" hangingPunct="1">
              <a:lnSpc>
                <a:spcPct val="90000"/>
              </a:lnSpc>
            </a:pPr>
            <a:endParaRPr lang="bg-BG" sz="2000" smtClean="0"/>
          </a:p>
          <a:p>
            <a:pPr eaLnBrk="1" hangingPunct="1">
              <a:lnSpc>
                <a:spcPct val="90000"/>
              </a:lnSpc>
            </a:pPr>
            <a:r>
              <a:rPr lang="bg-BG" sz="2000" smtClean="0"/>
              <a:t>getch ви предоставя следващия входен символ, с който ще боравите; </a:t>
            </a:r>
          </a:p>
          <a:p>
            <a:pPr eaLnBrk="1" hangingPunct="1">
              <a:lnSpc>
                <a:spcPct val="90000"/>
              </a:lnSpc>
            </a:pPr>
            <a:r>
              <a:rPr lang="bg-BG" sz="2000" smtClean="0"/>
              <a:t>ungetch запомня местоположението на символите на входа, така че последователното извикване на ungetch след getch ще върне символите на входа преди прочитането на нови входни данни.</a:t>
            </a:r>
          </a:p>
        </p:txBody>
      </p:sp>
      <p:pic>
        <p:nvPicPr>
          <p:cNvPr id="2560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84313"/>
            <a:ext cx="5543550" cy="451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26627"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26628"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2F7F7626-F69F-4FB0-A08C-37189BFDC675}" type="slidenum">
              <a:rPr lang="bg-BG" smtClean="0"/>
              <a:pPr eaLnBrk="1" hangingPunct="1"/>
              <a:t>24</a:t>
            </a:fld>
            <a:endParaRPr lang="bg-BG" smtClean="0"/>
          </a:p>
        </p:txBody>
      </p:sp>
      <p:sp>
        <p:nvSpPr>
          <p:cNvPr id="185346" name="Rectangle 2"/>
          <p:cNvSpPr>
            <a:spLocks noGrp="1" noChangeArrowheads="1"/>
          </p:cNvSpPr>
          <p:nvPr>
            <p:ph type="title"/>
          </p:nvPr>
        </p:nvSpPr>
        <p:spPr/>
        <p:txBody>
          <a:bodyPr/>
          <a:lstStyle/>
          <a:p>
            <a:pPr eaLnBrk="1" hangingPunct="1">
              <a:defRPr/>
            </a:pPr>
            <a:r>
              <a:rPr lang="bg-BG" smtClean="0"/>
              <a:t>Външни променливи</a:t>
            </a:r>
          </a:p>
        </p:txBody>
      </p:sp>
      <p:sp>
        <p:nvSpPr>
          <p:cNvPr id="26630" name="Rectangle 3"/>
          <p:cNvSpPr>
            <a:spLocks noGrp="1" noChangeArrowheads="1"/>
          </p:cNvSpPr>
          <p:nvPr>
            <p:ph type="body" idx="1"/>
          </p:nvPr>
        </p:nvSpPr>
        <p:spPr/>
        <p:txBody>
          <a:bodyPr/>
          <a:lstStyle/>
          <a:p>
            <a:pPr eaLnBrk="1" hangingPunct="1">
              <a:lnSpc>
                <a:spcPct val="90000"/>
              </a:lnSpc>
            </a:pPr>
            <a:r>
              <a:rPr lang="bg-BG" sz="2400" smtClean="0"/>
              <a:t>Съвместната работа на двете функции е елементарна, ungetch поставя взетите символи в един общ буфер - масив от символи. Ако в буфера има нещо, getch чете от него; в противен случай извиква getchar. Трябва да има една индексна променлива, която да помни позицията на текущия символ в буфера.</a:t>
            </a:r>
          </a:p>
          <a:p>
            <a:pPr eaLnBrk="1" hangingPunct="1">
              <a:lnSpc>
                <a:spcPct val="90000"/>
              </a:lnSpc>
            </a:pPr>
            <a:r>
              <a:rPr lang="bg-BG" sz="2400" smtClean="0"/>
              <a:t>Тъй като буферът и индексната променлива са общи за getch и ungetch и трябва да запазват стойностите си между отделните извиквания, те трябва да бъдат външни за двете функции.</a:t>
            </a:r>
          </a:p>
          <a:p>
            <a:pPr eaLnBrk="1" hangingPunct="1">
              <a:lnSpc>
                <a:spcPct val="90000"/>
              </a:lnSpc>
            </a:pPr>
            <a:r>
              <a:rPr lang="bg-BG" sz="2400" smtClean="0"/>
              <a:t>В стандартната библиотека има функция ungetc, която може да върне един символ назад;</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27651"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27652"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C8C3B8EA-F548-428A-A547-285F1C15A59F}" type="slidenum">
              <a:rPr lang="bg-BG" smtClean="0"/>
              <a:pPr eaLnBrk="1" hangingPunct="1"/>
              <a:t>25</a:t>
            </a:fld>
            <a:endParaRPr lang="bg-BG" smtClean="0"/>
          </a:p>
        </p:txBody>
      </p:sp>
      <p:sp>
        <p:nvSpPr>
          <p:cNvPr id="186370" name="Rectangle 2"/>
          <p:cNvSpPr>
            <a:spLocks noGrp="1" noChangeArrowheads="1"/>
          </p:cNvSpPr>
          <p:nvPr>
            <p:ph type="title"/>
          </p:nvPr>
        </p:nvSpPr>
        <p:spPr/>
        <p:txBody>
          <a:bodyPr/>
          <a:lstStyle/>
          <a:p>
            <a:pPr eaLnBrk="1" hangingPunct="1">
              <a:defRPr/>
            </a:pPr>
            <a:r>
              <a:rPr lang="bg-BG" smtClean="0"/>
              <a:t>Външни променливи</a:t>
            </a:r>
          </a:p>
        </p:txBody>
      </p:sp>
      <p:sp>
        <p:nvSpPr>
          <p:cNvPr id="27654" name="Rectangle 3"/>
          <p:cNvSpPr>
            <a:spLocks noGrp="1" noChangeArrowheads="1"/>
          </p:cNvSpPr>
          <p:nvPr>
            <p:ph idx="1"/>
          </p:nvPr>
        </p:nvSpPr>
        <p:spPr/>
        <p:txBody>
          <a:bodyPr/>
          <a:lstStyle/>
          <a:p>
            <a:pPr eaLnBrk="1" hangingPunct="1"/>
            <a:endParaRPr lang="bg-BG" smtClean="0"/>
          </a:p>
        </p:txBody>
      </p:sp>
      <p:pic>
        <p:nvPicPr>
          <p:cNvPr id="2765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276475"/>
            <a:ext cx="6038850"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28675"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28676"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6D7F7757-0C8A-47EF-A795-B8584744D184}" type="slidenum">
              <a:rPr lang="bg-BG" smtClean="0"/>
              <a:pPr eaLnBrk="1" hangingPunct="1"/>
              <a:t>26</a:t>
            </a:fld>
            <a:endParaRPr lang="bg-BG" smtClean="0"/>
          </a:p>
        </p:txBody>
      </p:sp>
      <p:sp>
        <p:nvSpPr>
          <p:cNvPr id="187394" name="Rectangle 2"/>
          <p:cNvSpPr>
            <a:spLocks noGrp="1" noChangeArrowheads="1"/>
          </p:cNvSpPr>
          <p:nvPr>
            <p:ph type="title"/>
          </p:nvPr>
        </p:nvSpPr>
        <p:spPr/>
        <p:txBody>
          <a:bodyPr/>
          <a:lstStyle/>
          <a:p>
            <a:pPr eaLnBrk="1" hangingPunct="1">
              <a:defRPr/>
            </a:pPr>
            <a:r>
              <a:rPr lang="bg-BG" smtClean="0"/>
              <a:t>Правила за областта на действие</a:t>
            </a:r>
          </a:p>
        </p:txBody>
      </p:sp>
      <p:sp>
        <p:nvSpPr>
          <p:cNvPr id="28678" name="Rectangle 3"/>
          <p:cNvSpPr>
            <a:spLocks noGrp="1" noChangeArrowheads="1"/>
          </p:cNvSpPr>
          <p:nvPr>
            <p:ph type="body" idx="1"/>
          </p:nvPr>
        </p:nvSpPr>
        <p:spPr/>
        <p:txBody>
          <a:bodyPr/>
          <a:lstStyle/>
          <a:p>
            <a:pPr eaLnBrk="1" hangingPunct="1"/>
            <a:r>
              <a:rPr lang="bg-BG" smtClean="0"/>
              <a:t>Не е задължително функциите и външните променливи, съставящи една програма на</a:t>
            </a:r>
            <a:r>
              <a:rPr lang="en-US" smtClean="0"/>
              <a:t> </a:t>
            </a:r>
            <a:r>
              <a:rPr lang="bg-BG" smtClean="0"/>
              <a:t>С, да се компилират едновременно; изходният текст на програмата може да се държи в</a:t>
            </a:r>
            <a:r>
              <a:rPr lang="en-US" smtClean="0"/>
              <a:t> </a:t>
            </a:r>
            <a:r>
              <a:rPr lang="bg-BG" smtClean="0"/>
              <a:t>няколко отделни файла и функциите, които са компилирани в началото, могат да бъдат</a:t>
            </a:r>
            <a:r>
              <a:rPr lang="en-US" smtClean="0"/>
              <a:t> </a:t>
            </a:r>
            <a:r>
              <a:rPr lang="bg-BG" smtClean="0"/>
              <a:t>заредени от библиотеки.</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29699"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29700"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E695D07A-8056-40B5-8F90-F4F37E982A94}" type="slidenum">
              <a:rPr lang="bg-BG" smtClean="0"/>
              <a:pPr eaLnBrk="1" hangingPunct="1"/>
              <a:t>27</a:t>
            </a:fld>
            <a:endParaRPr lang="bg-BG" smtClean="0"/>
          </a:p>
        </p:txBody>
      </p:sp>
      <p:sp>
        <p:nvSpPr>
          <p:cNvPr id="188418" name="Rectangle 2"/>
          <p:cNvSpPr>
            <a:spLocks noGrp="1" noChangeArrowheads="1"/>
          </p:cNvSpPr>
          <p:nvPr>
            <p:ph type="title"/>
          </p:nvPr>
        </p:nvSpPr>
        <p:spPr/>
        <p:txBody>
          <a:bodyPr/>
          <a:lstStyle/>
          <a:p>
            <a:pPr eaLnBrk="1" hangingPunct="1">
              <a:defRPr/>
            </a:pPr>
            <a:r>
              <a:rPr lang="bg-BG" smtClean="0"/>
              <a:t>Правила за областта на действие</a:t>
            </a:r>
          </a:p>
        </p:txBody>
      </p:sp>
      <p:sp>
        <p:nvSpPr>
          <p:cNvPr id="29702" name="Rectangle 3"/>
          <p:cNvSpPr>
            <a:spLocks noGrp="1" noChangeArrowheads="1"/>
          </p:cNvSpPr>
          <p:nvPr>
            <p:ph type="body" idx="1"/>
          </p:nvPr>
        </p:nvSpPr>
        <p:spPr/>
        <p:txBody>
          <a:bodyPr/>
          <a:lstStyle/>
          <a:p>
            <a:pPr eaLnBrk="1" hangingPunct="1">
              <a:lnSpc>
                <a:spcPct val="90000"/>
              </a:lnSpc>
            </a:pPr>
            <a:r>
              <a:rPr lang="bg-BG" sz="2800" smtClean="0"/>
              <a:t>Как се пишат декларациите, така че променливите да бъдат правилно декларирани по</a:t>
            </a:r>
            <a:r>
              <a:rPr lang="en-US" sz="2800" smtClean="0"/>
              <a:t> </a:t>
            </a:r>
            <a:r>
              <a:rPr lang="bg-BG" sz="2800" smtClean="0"/>
              <a:t>време на компилацията?</a:t>
            </a:r>
          </a:p>
          <a:p>
            <a:pPr eaLnBrk="1" hangingPunct="1">
              <a:lnSpc>
                <a:spcPct val="90000"/>
              </a:lnSpc>
            </a:pPr>
            <a:r>
              <a:rPr lang="bg-BG" sz="2800" smtClean="0"/>
              <a:t> Как се организират декларациите, така че всички части да бъдат правилно свързани,</a:t>
            </a:r>
            <a:r>
              <a:rPr lang="en-US" sz="2800" smtClean="0"/>
              <a:t> </a:t>
            </a:r>
            <a:r>
              <a:rPr lang="bg-BG" sz="2800" smtClean="0"/>
              <a:t>когато програмата бъде заредена?</a:t>
            </a:r>
          </a:p>
          <a:p>
            <a:pPr eaLnBrk="1" hangingPunct="1">
              <a:lnSpc>
                <a:spcPct val="90000"/>
              </a:lnSpc>
            </a:pPr>
            <a:r>
              <a:rPr lang="bg-BG" sz="2800" smtClean="0"/>
              <a:t>Как се организират декларациите, така че да съществува само едно копие?</a:t>
            </a:r>
          </a:p>
          <a:p>
            <a:pPr eaLnBrk="1" hangingPunct="1">
              <a:lnSpc>
                <a:spcPct val="90000"/>
              </a:lnSpc>
            </a:pPr>
            <a:r>
              <a:rPr lang="bg-BG" sz="2800" smtClean="0"/>
              <a:t> Как се инициализират външните променливи?</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30723"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30724"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11FFA41D-F535-43EC-AB6E-09E2AA49C876}" type="slidenum">
              <a:rPr lang="bg-BG" smtClean="0"/>
              <a:pPr eaLnBrk="1" hangingPunct="1"/>
              <a:t>28</a:t>
            </a:fld>
            <a:endParaRPr lang="bg-BG" smtClean="0"/>
          </a:p>
        </p:txBody>
      </p:sp>
      <p:sp>
        <p:nvSpPr>
          <p:cNvPr id="189442" name="Rectangle 2"/>
          <p:cNvSpPr>
            <a:spLocks noGrp="1" noChangeArrowheads="1"/>
          </p:cNvSpPr>
          <p:nvPr>
            <p:ph type="title"/>
          </p:nvPr>
        </p:nvSpPr>
        <p:spPr/>
        <p:txBody>
          <a:bodyPr/>
          <a:lstStyle/>
          <a:p>
            <a:pPr eaLnBrk="1" hangingPunct="1">
              <a:defRPr/>
            </a:pPr>
            <a:r>
              <a:rPr lang="bg-BG" smtClean="0"/>
              <a:t>Правила за областта на действие</a:t>
            </a:r>
          </a:p>
        </p:txBody>
      </p:sp>
      <p:sp>
        <p:nvSpPr>
          <p:cNvPr id="30726" name="Rectangle 3"/>
          <p:cNvSpPr>
            <a:spLocks noGrp="1" noChangeArrowheads="1"/>
          </p:cNvSpPr>
          <p:nvPr>
            <p:ph type="body" idx="1"/>
          </p:nvPr>
        </p:nvSpPr>
        <p:spPr/>
        <p:txBody>
          <a:bodyPr/>
          <a:lstStyle/>
          <a:p>
            <a:pPr eaLnBrk="1" hangingPunct="1">
              <a:lnSpc>
                <a:spcPct val="90000"/>
              </a:lnSpc>
            </a:pPr>
            <a:r>
              <a:rPr lang="bg-BG" sz="2400" smtClean="0"/>
              <a:t>Областта на действие на дадено име е частта от програмата, в която името може да се</a:t>
            </a:r>
            <a:r>
              <a:rPr lang="en-US" sz="2400" smtClean="0"/>
              <a:t> </a:t>
            </a:r>
            <a:r>
              <a:rPr lang="bg-BG" sz="2400" smtClean="0"/>
              <a:t>използва. При автоматичните променливи, декларирани в началото на дадена функция,</a:t>
            </a:r>
            <a:r>
              <a:rPr lang="en-US" sz="2400" smtClean="0"/>
              <a:t> </a:t>
            </a:r>
            <a:r>
              <a:rPr lang="bg-BG" sz="2400" smtClean="0"/>
              <a:t>областта на действие е функцията, в която те са декларирани. </a:t>
            </a:r>
            <a:endParaRPr lang="en-US" sz="2400" smtClean="0"/>
          </a:p>
          <a:p>
            <a:pPr eaLnBrk="1" hangingPunct="1">
              <a:lnSpc>
                <a:spcPct val="90000"/>
              </a:lnSpc>
            </a:pPr>
            <a:r>
              <a:rPr lang="bg-BG" sz="2400" smtClean="0"/>
              <a:t>Локалните променливи с едно и</a:t>
            </a:r>
            <a:r>
              <a:rPr lang="en-US" sz="2400" smtClean="0"/>
              <a:t> </a:t>
            </a:r>
            <a:r>
              <a:rPr lang="bg-BG" sz="2400" smtClean="0"/>
              <a:t>също име в различни функции нямат нищо общо помежду си. Същото важи за параметрите</a:t>
            </a:r>
            <a:r>
              <a:rPr lang="en-US" sz="2400" smtClean="0"/>
              <a:t> </a:t>
            </a:r>
            <a:r>
              <a:rPr lang="bg-BG" sz="2400" smtClean="0"/>
              <a:t>на функцията, които в действителност са локални променливи.</a:t>
            </a:r>
            <a:endParaRPr lang="en-US" sz="2400" smtClean="0"/>
          </a:p>
          <a:p>
            <a:pPr eaLnBrk="1" hangingPunct="1">
              <a:lnSpc>
                <a:spcPct val="90000"/>
              </a:lnSpc>
            </a:pPr>
            <a:r>
              <a:rPr lang="bg-BG" sz="2400" smtClean="0"/>
              <a:t>Областта на действие на външна променлива или функция важи от точката, в която е</a:t>
            </a:r>
            <a:r>
              <a:rPr lang="en-US" sz="2400" smtClean="0"/>
              <a:t> </a:t>
            </a:r>
            <a:r>
              <a:rPr lang="bg-BG" sz="2400" smtClean="0"/>
              <a:t>декларирана, до края на файла, който се компилира.</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31747"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31748"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98C988B8-5664-41E4-A4A6-9F44B9F61DCD}" type="slidenum">
              <a:rPr lang="bg-BG" smtClean="0"/>
              <a:pPr eaLnBrk="1" hangingPunct="1"/>
              <a:t>29</a:t>
            </a:fld>
            <a:endParaRPr lang="bg-BG" smtClean="0"/>
          </a:p>
        </p:txBody>
      </p:sp>
      <p:sp>
        <p:nvSpPr>
          <p:cNvPr id="190466" name="Rectangle 2"/>
          <p:cNvSpPr>
            <a:spLocks noGrp="1" noChangeArrowheads="1"/>
          </p:cNvSpPr>
          <p:nvPr>
            <p:ph type="title"/>
          </p:nvPr>
        </p:nvSpPr>
        <p:spPr/>
        <p:txBody>
          <a:bodyPr/>
          <a:lstStyle/>
          <a:p>
            <a:pPr eaLnBrk="1" hangingPunct="1">
              <a:defRPr/>
            </a:pPr>
            <a:r>
              <a:rPr lang="bg-BG" smtClean="0"/>
              <a:t>Правила за областта на действие</a:t>
            </a:r>
          </a:p>
        </p:txBody>
      </p:sp>
      <p:sp>
        <p:nvSpPr>
          <p:cNvPr id="31750" name="Rectangle 3"/>
          <p:cNvSpPr>
            <a:spLocks noGrp="1" noChangeArrowheads="1"/>
          </p:cNvSpPr>
          <p:nvPr>
            <p:ph type="body" idx="1"/>
          </p:nvPr>
        </p:nvSpPr>
        <p:spPr/>
        <p:txBody>
          <a:bodyPr/>
          <a:lstStyle/>
          <a:p>
            <a:pPr eaLnBrk="1" hangingPunct="1"/>
            <a:r>
              <a:rPr lang="bg-BG" sz="2800" smtClean="0"/>
              <a:t>Ако трябва да се обърнете към външна променлива, преди тя да е дефинирана или ако е дефинирана в друг изходен файл, а не в този, в който се използва, задължително е да използвате extern декларация.</a:t>
            </a:r>
          </a:p>
          <a:p>
            <a:pPr eaLnBrk="1" hangingPunct="1"/>
            <a:r>
              <a:rPr lang="bg-BG" sz="2800" smtClean="0"/>
              <a:t>Много е важно да разграничавате </a:t>
            </a:r>
            <a:r>
              <a:rPr lang="bg-BG" sz="2800" smtClean="0">
                <a:solidFill>
                  <a:schemeClr val="folHlink"/>
                </a:solidFill>
              </a:rPr>
              <a:t>декларацията на външна променлива</a:t>
            </a:r>
            <a:r>
              <a:rPr lang="bg-BG" sz="2800" smtClean="0"/>
              <a:t> от </a:t>
            </a:r>
            <a:r>
              <a:rPr lang="bg-BG" sz="2800" smtClean="0">
                <a:solidFill>
                  <a:schemeClr val="hlink"/>
                </a:solidFill>
              </a:rPr>
              <a:t>дефиницията й</a:t>
            </a:r>
            <a:r>
              <a:rPr lang="bg-BG" sz="2800" smtClean="0"/>
              <a:t>. Декларацията обявява свойствата на променливата (най-вече типа ѝ); при дефиницията се отделя място.</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5123"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5124"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FDDD6B70-B151-4B99-8AE6-94DD4E68C118}" type="slidenum">
              <a:rPr lang="bg-BG" smtClean="0"/>
              <a:pPr eaLnBrk="1" hangingPunct="1"/>
              <a:t>3</a:t>
            </a:fld>
            <a:endParaRPr lang="bg-BG" smtClean="0"/>
          </a:p>
        </p:txBody>
      </p:sp>
      <p:sp>
        <p:nvSpPr>
          <p:cNvPr id="162818" name="Rectangle 2"/>
          <p:cNvSpPr>
            <a:spLocks noGrp="1" noChangeArrowheads="1"/>
          </p:cNvSpPr>
          <p:nvPr>
            <p:ph type="title"/>
          </p:nvPr>
        </p:nvSpPr>
        <p:spPr/>
        <p:txBody>
          <a:bodyPr/>
          <a:lstStyle/>
          <a:p>
            <a:pPr eaLnBrk="1" hangingPunct="1">
              <a:defRPr/>
            </a:pPr>
            <a:r>
              <a:rPr lang="bg-BG" smtClean="0"/>
              <a:t>Въведение</a:t>
            </a:r>
          </a:p>
        </p:txBody>
      </p:sp>
      <p:sp>
        <p:nvSpPr>
          <p:cNvPr id="5126" name="Rectangle 3"/>
          <p:cNvSpPr>
            <a:spLocks noGrp="1" noChangeArrowheads="1"/>
          </p:cNvSpPr>
          <p:nvPr>
            <p:ph type="body" idx="1"/>
          </p:nvPr>
        </p:nvSpPr>
        <p:spPr/>
        <p:txBody>
          <a:bodyPr/>
          <a:lstStyle/>
          <a:p>
            <a:pPr eaLnBrk="1" hangingPunct="1">
              <a:lnSpc>
                <a:spcPct val="80000"/>
              </a:lnSpc>
            </a:pPr>
            <a:r>
              <a:rPr lang="bg-BG" sz="2400" smtClean="0"/>
              <a:t>В компютърните науки , </a:t>
            </a:r>
            <a:r>
              <a:rPr lang="bg-BG" sz="2400" b="1" smtClean="0"/>
              <a:t>стек</a:t>
            </a:r>
            <a:r>
              <a:rPr lang="bg-BG" sz="2400" smtClean="0"/>
              <a:t> е “последен влязъл първи излязъл” ( LIFO ) абстрактен тип данни. </a:t>
            </a:r>
          </a:p>
          <a:p>
            <a:pPr eaLnBrk="1" hangingPunct="1">
              <a:lnSpc>
                <a:spcPct val="80000"/>
              </a:lnSpc>
            </a:pPr>
            <a:r>
              <a:rPr lang="bg-BG" sz="2400" smtClean="0"/>
              <a:t>Стекът може да има  за елемент произволен абстрактен тип данни, но се характеризира само с две основни операции: </a:t>
            </a:r>
            <a:r>
              <a:rPr lang="en-US" sz="2400" i="1" smtClean="0"/>
              <a:t>push</a:t>
            </a:r>
            <a:r>
              <a:rPr lang="bg-BG" sz="2400" smtClean="0"/>
              <a:t> и </a:t>
            </a:r>
            <a:r>
              <a:rPr lang="en-US" sz="2400" i="1" smtClean="0"/>
              <a:t>pop</a:t>
            </a:r>
            <a:r>
              <a:rPr lang="bg-BG" sz="2400" i="1" smtClean="0"/>
              <a:t>.</a:t>
            </a:r>
            <a:r>
              <a:rPr lang="bg-BG" sz="2400" smtClean="0"/>
              <a:t> </a:t>
            </a:r>
            <a:r>
              <a:rPr lang="en-US" sz="2400" smtClean="0"/>
              <a:t>Push</a:t>
            </a:r>
            <a:r>
              <a:rPr lang="bg-BG" sz="2400" smtClean="0"/>
              <a:t> операция води до увеличаване на върха на стека, скривайки предхоните елементи в стека или инициализира стека, ако той е празен. </a:t>
            </a:r>
          </a:p>
          <a:p>
            <a:pPr eaLnBrk="1" hangingPunct="1">
              <a:lnSpc>
                <a:spcPct val="80000"/>
              </a:lnSpc>
            </a:pPr>
            <a:r>
              <a:rPr lang="en-US" sz="2400" smtClean="0"/>
              <a:t>Pop</a:t>
            </a:r>
            <a:r>
              <a:rPr lang="bg-BG" sz="2400" smtClean="0"/>
              <a:t> операция премахва един елемент от върха на стека и връща тази стойност на извикващата програма. Операцията премества върха на стека на предходно въведен елемент, или води до празен стек.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32771"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32772"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2B5EA4D5-B862-45A5-900F-34A9AFBC94B6}" type="slidenum">
              <a:rPr lang="bg-BG" smtClean="0"/>
              <a:pPr eaLnBrk="1" hangingPunct="1"/>
              <a:t>30</a:t>
            </a:fld>
            <a:endParaRPr lang="bg-BG" smtClean="0"/>
          </a:p>
        </p:txBody>
      </p:sp>
      <p:sp>
        <p:nvSpPr>
          <p:cNvPr id="191490" name="Rectangle 2"/>
          <p:cNvSpPr>
            <a:spLocks noGrp="1" noChangeArrowheads="1"/>
          </p:cNvSpPr>
          <p:nvPr>
            <p:ph type="title"/>
          </p:nvPr>
        </p:nvSpPr>
        <p:spPr/>
        <p:txBody>
          <a:bodyPr/>
          <a:lstStyle/>
          <a:p>
            <a:pPr eaLnBrk="1" hangingPunct="1">
              <a:defRPr/>
            </a:pPr>
            <a:r>
              <a:rPr lang="bg-BG" smtClean="0"/>
              <a:t>Правила за областта на действие</a:t>
            </a:r>
          </a:p>
        </p:txBody>
      </p:sp>
      <p:sp>
        <p:nvSpPr>
          <p:cNvPr id="32774" name="Rectangle 3"/>
          <p:cNvSpPr>
            <a:spLocks noGrp="1" noChangeArrowheads="1"/>
          </p:cNvSpPr>
          <p:nvPr>
            <p:ph type="body" idx="1"/>
          </p:nvPr>
        </p:nvSpPr>
        <p:spPr/>
        <p:txBody>
          <a:bodyPr/>
          <a:lstStyle/>
          <a:p>
            <a:pPr eaLnBrk="1" hangingPunct="1">
              <a:lnSpc>
                <a:spcPct val="80000"/>
              </a:lnSpc>
            </a:pPr>
            <a:r>
              <a:rPr lang="bg-BG" sz="2000" smtClean="0"/>
              <a:t>Ако редовете</a:t>
            </a:r>
          </a:p>
          <a:p>
            <a:pPr eaLnBrk="1" hangingPunct="1">
              <a:lnSpc>
                <a:spcPct val="80000"/>
              </a:lnSpc>
              <a:buFontTx/>
              <a:buNone/>
            </a:pPr>
            <a:r>
              <a:rPr lang="bg-BG" sz="2000" smtClean="0"/>
              <a:t>int sp;</a:t>
            </a:r>
          </a:p>
          <a:p>
            <a:pPr eaLnBrk="1" hangingPunct="1">
              <a:lnSpc>
                <a:spcPct val="80000"/>
              </a:lnSpc>
              <a:buFontTx/>
              <a:buNone/>
            </a:pPr>
            <a:r>
              <a:rPr lang="bg-BG" sz="2000" smtClean="0"/>
              <a:t>double val[MAXVAL];</a:t>
            </a:r>
          </a:p>
          <a:p>
            <a:pPr eaLnBrk="1" hangingPunct="1">
              <a:lnSpc>
                <a:spcPct val="80000"/>
              </a:lnSpc>
            </a:pPr>
            <a:r>
              <a:rPr lang="bg-BG" sz="2000" smtClean="0"/>
              <a:t>се появят извън функция, те дефинират външните променливи sp и val, като отделят памет за тях и същевременно служат като декларации за останалата част от изходния файл. От друга страна редовете</a:t>
            </a:r>
          </a:p>
          <a:p>
            <a:pPr eaLnBrk="1" hangingPunct="1">
              <a:lnSpc>
                <a:spcPct val="80000"/>
              </a:lnSpc>
              <a:buFontTx/>
              <a:buNone/>
            </a:pPr>
            <a:r>
              <a:rPr lang="bg-BG" sz="2000" smtClean="0">
                <a:solidFill>
                  <a:schemeClr val="hlink"/>
                </a:solidFill>
              </a:rPr>
              <a:t>extern int sp;</a:t>
            </a:r>
          </a:p>
          <a:p>
            <a:pPr eaLnBrk="1" hangingPunct="1">
              <a:lnSpc>
                <a:spcPct val="80000"/>
              </a:lnSpc>
              <a:buFontTx/>
              <a:buNone/>
            </a:pPr>
            <a:r>
              <a:rPr lang="bg-BG" sz="2000" smtClean="0">
                <a:solidFill>
                  <a:schemeClr val="hlink"/>
                </a:solidFill>
              </a:rPr>
              <a:t>extern double val[];</a:t>
            </a:r>
          </a:p>
          <a:p>
            <a:pPr eaLnBrk="1" hangingPunct="1">
              <a:lnSpc>
                <a:spcPct val="80000"/>
              </a:lnSpc>
            </a:pPr>
            <a:r>
              <a:rPr lang="bg-BG" sz="2000" smtClean="0"/>
              <a:t>декларират на останалата част от изходния файл, че sp е int, a val е масив с double елементи размерът му се определя някъде другаде), но те не създават променливите и не запазват памет за тях.</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33795"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33796"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902FE3CE-EDF3-469C-A764-900B3BA9C3EA}" type="slidenum">
              <a:rPr lang="bg-BG" smtClean="0"/>
              <a:pPr eaLnBrk="1" hangingPunct="1"/>
              <a:t>31</a:t>
            </a:fld>
            <a:endParaRPr lang="bg-BG" smtClean="0"/>
          </a:p>
        </p:txBody>
      </p:sp>
      <p:sp>
        <p:nvSpPr>
          <p:cNvPr id="192514" name="Rectangle 2"/>
          <p:cNvSpPr>
            <a:spLocks noGrp="1" noChangeArrowheads="1"/>
          </p:cNvSpPr>
          <p:nvPr>
            <p:ph type="title"/>
          </p:nvPr>
        </p:nvSpPr>
        <p:spPr/>
        <p:txBody>
          <a:bodyPr/>
          <a:lstStyle/>
          <a:p>
            <a:pPr eaLnBrk="1" hangingPunct="1">
              <a:defRPr/>
            </a:pPr>
            <a:r>
              <a:rPr lang="bg-BG" smtClean="0"/>
              <a:t>Правила за областта на действие</a:t>
            </a:r>
          </a:p>
        </p:txBody>
      </p:sp>
      <p:sp>
        <p:nvSpPr>
          <p:cNvPr id="33798" name="Rectangle 3"/>
          <p:cNvSpPr>
            <a:spLocks noGrp="1" noChangeArrowheads="1"/>
          </p:cNvSpPr>
          <p:nvPr>
            <p:ph type="body" idx="1"/>
          </p:nvPr>
        </p:nvSpPr>
        <p:spPr/>
        <p:txBody>
          <a:bodyPr/>
          <a:lstStyle/>
          <a:p>
            <a:pPr eaLnBrk="1" hangingPunct="1">
              <a:lnSpc>
                <a:spcPct val="80000"/>
              </a:lnSpc>
            </a:pPr>
            <a:r>
              <a:rPr lang="bg-BG" sz="2800" smtClean="0"/>
              <a:t>Измежду всичките файлове, съставящи дадена програма, трябва да има само една дефиниция на дадена външна променлива; останалите файлове могат да съдържат extern декларации, за да получават достъп до нея. (Може да съществува extern декларация и във файла, който съдържа дефиницията.) </a:t>
            </a:r>
          </a:p>
          <a:p>
            <a:pPr eaLnBrk="1" hangingPunct="1">
              <a:lnSpc>
                <a:spcPct val="80000"/>
              </a:lnSpc>
            </a:pPr>
            <a:r>
              <a:rPr lang="bg-BG" sz="2800" smtClean="0"/>
              <a:t>Размерите на масив задължително трябва да се определят в дефиницята, но не са задължителни при extern декларация.</a:t>
            </a:r>
          </a:p>
          <a:p>
            <a:pPr eaLnBrk="1" hangingPunct="1">
              <a:lnSpc>
                <a:spcPct val="80000"/>
              </a:lnSpc>
            </a:pPr>
            <a:r>
              <a:rPr lang="bg-BG" sz="2800" smtClean="0"/>
              <a:t>Инициализация на външна променлива може да се направи само в дефиницията й.</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bg-BG"/>
              <a:t>Д. Гоцева</a:t>
            </a:r>
          </a:p>
        </p:txBody>
      </p:sp>
      <p:sp>
        <p:nvSpPr>
          <p:cNvPr id="5" name="Footer Placeholder 4"/>
          <p:cNvSpPr>
            <a:spLocks noGrp="1"/>
          </p:cNvSpPr>
          <p:nvPr>
            <p:ph type="ftr" sz="quarter" idx="11"/>
          </p:nvPr>
        </p:nvSpPr>
        <p:spPr/>
        <p:txBody>
          <a:bodyPr/>
          <a:lstStyle/>
          <a:p>
            <a:r>
              <a:rPr lang="bg-BG"/>
              <a:t>ПИК3 - Лекции</a:t>
            </a:r>
          </a:p>
        </p:txBody>
      </p:sp>
      <p:sp>
        <p:nvSpPr>
          <p:cNvPr id="6" name="Slide Number Placeholder 5"/>
          <p:cNvSpPr>
            <a:spLocks noGrp="1"/>
          </p:cNvSpPr>
          <p:nvPr>
            <p:ph type="sldNum" sz="quarter" idx="12"/>
          </p:nvPr>
        </p:nvSpPr>
        <p:spPr/>
        <p:txBody>
          <a:bodyPr/>
          <a:lstStyle/>
          <a:p>
            <a:fld id="{A1F9A761-DEF9-436D-8291-AE9493DAFDB1}" type="slidenum">
              <a:rPr lang="bg-BG"/>
              <a:pPr/>
              <a:t>32</a:t>
            </a:fld>
            <a:endParaRPr lang="bg-BG"/>
          </a:p>
        </p:txBody>
      </p:sp>
      <p:sp>
        <p:nvSpPr>
          <p:cNvPr id="167938" name="Rectangle 2"/>
          <p:cNvSpPr>
            <a:spLocks noGrp="1" noChangeArrowheads="1"/>
          </p:cNvSpPr>
          <p:nvPr>
            <p:ph type="title"/>
          </p:nvPr>
        </p:nvSpPr>
        <p:spPr/>
        <p:txBody>
          <a:bodyPr/>
          <a:lstStyle/>
          <a:p>
            <a:r>
              <a:rPr lang="bg-BG"/>
              <a:t>Заглавни файлове</a:t>
            </a:r>
          </a:p>
        </p:txBody>
      </p:sp>
      <p:sp>
        <p:nvSpPr>
          <p:cNvPr id="167939" name="Rectangle 3"/>
          <p:cNvSpPr>
            <a:spLocks noGrp="1" noChangeArrowheads="1"/>
          </p:cNvSpPr>
          <p:nvPr>
            <p:ph type="body" idx="1"/>
          </p:nvPr>
        </p:nvSpPr>
        <p:spPr/>
        <p:txBody>
          <a:bodyPr/>
          <a:lstStyle/>
          <a:p>
            <a:pPr>
              <a:lnSpc>
                <a:spcPct val="90000"/>
              </a:lnSpc>
            </a:pPr>
            <a:r>
              <a:rPr lang="bg-BG" sz="2500"/>
              <a:t>Ако разделим програмата с калкулатора в няколко изходни файла от вида: </a:t>
            </a:r>
          </a:p>
          <a:p>
            <a:pPr lvl="1">
              <a:lnSpc>
                <a:spcPct val="90000"/>
              </a:lnSpc>
            </a:pPr>
            <a:r>
              <a:rPr lang="bg-BG" sz="2100"/>
              <a:t>функцията main в един файл, който ще наречем main.с; </a:t>
            </a:r>
          </a:p>
          <a:p>
            <a:pPr lvl="1">
              <a:lnSpc>
                <a:spcPct val="90000"/>
              </a:lnSpc>
            </a:pPr>
            <a:r>
              <a:rPr lang="bg-BG" sz="2100"/>
              <a:t>push, pop и техните променливи ще поставим във втори файл - stack.с; </a:t>
            </a:r>
          </a:p>
          <a:p>
            <a:pPr lvl="1">
              <a:lnSpc>
                <a:spcPct val="90000"/>
              </a:lnSpc>
            </a:pPr>
            <a:r>
              <a:rPr lang="bg-BG" sz="2100"/>
              <a:t>getop поставяме в трети файл - getop. с. </a:t>
            </a:r>
          </a:p>
          <a:p>
            <a:pPr lvl="1">
              <a:lnSpc>
                <a:spcPct val="90000"/>
              </a:lnSpc>
            </a:pPr>
            <a:r>
              <a:rPr lang="bg-BG" sz="2100"/>
              <a:t>Най-накрая ще сложим в четвърти файл-gettch.с - getch и ungetch; разделяме ги от останалите функции, понеже в реалните програми те биха дошли от библиотека, която се компилира самостоятелно.</a:t>
            </a:r>
          </a:p>
        </p:txBody>
      </p:sp>
    </p:spTree>
    <p:extLst>
      <p:ext uri="{BB962C8B-B14F-4D97-AF65-F5344CB8AC3E}">
        <p14:creationId xmlns:p14="http://schemas.microsoft.com/office/powerpoint/2010/main" val="31687034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bg-BG"/>
              <a:t>Д. Гоцева</a:t>
            </a:r>
          </a:p>
        </p:txBody>
      </p:sp>
      <p:sp>
        <p:nvSpPr>
          <p:cNvPr id="5" name="Footer Placeholder 4"/>
          <p:cNvSpPr>
            <a:spLocks noGrp="1"/>
          </p:cNvSpPr>
          <p:nvPr>
            <p:ph type="ftr" sz="quarter" idx="11"/>
          </p:nvPr>
        </p:nvSpPr>
        <p:spPr/>
        <p:txBody>
          <a:bodyPr/>
          <a:lstStyle/>
          <a:p>
            <a:r>
              <a:rPr lang="bg-BG"/>
              <a:t>ПИК3 - Лекции</a:t>
            </a:r>
          </a:p>
        </p:txBody>
      </p:sp>
      <p:sp>
        <p:nvSpPr>
          <p:cNvPr id="6" name="Slide Number Placeholder 5"/>
          <p:cNvSpPr>
            <a:spLocks noGrp="1"/>
          </p:cNvSpPr>
          <p:nvPr>
            <p:ph type="sldNum" sz="quarter" idx="12"/>
          </p:nvPr>
        </p:nvSpPr>
        <p:spPr/>
        <p:txBody>
          <a:bodyPr/>
          <a:lstStyle/>
          <a:p>
            <a:fld id="{5D1B313C-3876-4DCA-968B-7624BD67FC36}" type="slidenum">
              <a:rPr lang="bg-BG"/>
              <a:pPr/>
              <a:t>33</a:t>
            </a:fld>
            <a:endParaRPr lang="bg-BG"/>
          </a:p>
        </p:txBody>
      </p:sp>
      <p:sp>
        <p:nvSpPr>
          <p:cNvPr id="168962" name="Rectangle 2"/>
          <p:cNvSpPr>
            <a:spLocks noGrp="1" noChangeArrowheads="1"/>
          </p:cNvSpPr>
          <p:nvPr>
            <p:ph type="title"/>
          </p:nvPr>
        </p:nvSpPr>
        <p:spPr/>
        <p:txBody>
          <a:bodyPr/>
          <a:lstStyle/>
          <a:p>
            <a:r>
              <a:rPr lang="bg-BG"/>
              <a:t>Заглавни файлове</a:t>
            </a:r>
          </a:p>
        </p:txBody>
      </p:sp>
      <p:sp>
        <p:nvSpPr>
          <p:cNvPr id="168963" name="Rectangle 3"/>
          <p:cNvSpPr>
            <a:spLocks noGrp="1" noChangeArrowheads="1"/>
          </p:cNvSpPr>
          <p:nvPr>
            <p:ph type="body" idx="1"/>
          </p:nvPr>
        </p:nvSpPr>
        <p:spPr/>
        <p:txBody>
          <a:bodyPr/>
          <a:lstStyle/>
          <a:p>
            <a:pPr>
              <a:lnSpc>
                <a:spcPct val="90000"/>
              </a:lnSpc>
            </a:pPr>
            <a:r>
              <a:rPr lang="bg-BG" sz="2500"/>
              <a:t>Има само едно нещо, на което трябва да обърнем внимание - дефинициите и декларациите, които се използват съвместно от файловете. Трябва да ги конкретизираме доколкото е възможно, така че да съществува само едно правилно копие, което да остава в сила и при по-нататъшно разработване на програмата. Следователно ще поставим общия материал в заглавен файл, наречен calc. h, който ще включим на необходимите места.</a:t>
            </a:r>
          </a:p>
        </p:txBody>
      </p:sp>
    </p:spTree>
    <p:extLst>
      <p:ext uri="{BB962C8B-B14F-4D97-AF65-F5344CB8AC3E}">
        <p14:creationId xmlns:p14="http://schemas.microsoft.com/office/powerpoint/2010/main" val="1150468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bg-BG"/>
              <a:t>Д. Гоцева</a:t>
            </a:r>
          </a:p>
        </p:txBody>
      </p:sp>
      <p:sp>
        <p:nvSpPr>
          <p:cNvPr id="6" name="Footer Placeholder 4"/>
          <p:cNvSpPr>
            <a:spLocks noGrp="1"/>
          </p:cNvSpPr>
          <p:nvPr>
            <p:ph type="ftr" sz="quarter" idx="11"/>
          </p:nvPr>
        </p:nvSpPr>
        <p:spPr/>
        <p:txBody>
          <a:bodyPr/>
          <a:lstStyle/>
          <a:p>
            <a:r>
              <a:rPr lang="bg-BG"/>
              <a:t>ПИК3 - Лекции</a:t>
            </a:r>
          </a:p>
        </p:txBody>
      </p:sp>
      <p:sp>
        <p:nvSpPr>
          <p:cNvPr id="7" name="Slide Number Placeholder 5"/>
          <p:cNvSpPr>
            <a:spLocks noGrp="1"/>
          </p:cNvSpPr>
          <p:nvPr>
            <p:ph type="sldNum" sz="quarter" idx="12"/>
          </p:nvPr>
        </p:nvSpPr>
        <p:spPr/>
        <p:txBody>
          <a:bodyPr/>
          <a:lstStyle/>
          <a:p>
            <a:fld id="{3ED97E98-0D13-4612-AA46-C6CB4DC7B8DE}" type="slidenum">
              <a:rPr lang="bg-BG"/>
              <a:pPr/>
              <a:t>34</a:t>
            </a:fld>
            <a:endParaRPr lang="bg-BG"/>
          </a:p>
        </p:txBody>
      </p:sp>
      <p:sp>
        <p:nvSpPr>
          <p:cNvPr id="169986" name="Rectangle 2"/>
          <p:cNvSpPr>
            <a:spLocks noGrp="1" noChangeArrowheads="1"/>
          </p:cNvSpPr>
          <p:nvPr>
            <p:ph type="title"/>
          </p:nvPr>
        </p:nvSpPr>
        <p:spPr/>
        <p:txBody>
          <a:bodyPr/>
          <a:lstStyle/>
          <a:p>
            <a:r>
              <a:rPr lang="bg-BG"/>
              <a:t>Заглавни файлове</a:t>
            </a:r>
          </a:p>
        </p:txBody>
      </p:sp>
      <p:sp>
        <p:nvSpPr>
          <p:cNvPr id="169987" name="Rectangle 3"/>
          <p:cNvSpPr>
            <a:spLocks noGrp="1" noChangeArrowheads="1"/>
          </p:cNvSpPr>
          <p:nvPr>
            <p:ph idx="1"/>
          </p:nvPr>
        </p:nvSpPr>
        <p:spPr/>
        <p:txBody>
          <a:bodyPr/>
          <a:lstStyle/>
          <a:p>
            <a:endParaRPr lang="bg-BG"/>
          </a:p>
        </p:txBody>
      </p:sp>
      <p:pic>
        <p:nvPicPr>
          <p:cNvPr id="1699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1176338"/>
            <a:ext cx="6049962" cy="568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53765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bg-BG"/>
              <a:t>Д. Гоцева</a:t>
            </a:r>
          </a:p>
        </p:txBody>
      </p:sp>
      <p:sp>
        <p:nvSpPr>
          <p:cNvPr id="5" name="Footer Placeholder 4"/>
          <p:cNvSpPr>
            <a:spLocks noGrp="1"/>
          </p:cNvSpPr>
          <p:nvPr>
            <p:ph type="ftr" sz="quarter" idx="11"/>
          </p:nvPr>
        </p:nvSpPr>
        <p:spPr/>
        <p:txBody>
          <a:bodyPr/>
          <a:lstStyle/>
          <a:p>
            <a:r>
              <a:rPr lang="bg-BG"/>
              <a:t>ПИК3 - Лекции</a:t>
            </a:r>
          </a:p>
        </p:txBody>
      </p:sp>
      <p:sp>
        <p:nvSpPr>
          <p:cNvPr id="6" name="Slide Number Placeholder 5"/>
          <p:cNvSpPr>
            <a:spLocks noGrp="1"/>
          </p:cNvSpPr>
          <p:nvPr>
            <p:ph type="sldNum" sz="quarter" idx="12"/>
          </p:nvPr>
        </p:nvSpPr>
        <p:spPr/>
        <p:txBody>
          <a:bodyPr/>
          <a:lstStyle/>
          <a:p>
            <a:fld id="{DE000123-BD60-4C08-B1F4-EFCF16339D7F}" type="slidenum">
              <a:rPr lang="bg-BG"/>
              <a:pPr/>
              <a:t>35</a:t>
            </a:fld>
            <a:endParaRPr lang="bg-BG"/>
          </a:p>
        </p:txBody>
      </p:sp>
      <p:sp>
        <p:nvSpPr>
          <p:cNvPr id="171010" name="Rectangle 2"/>
          <p:cNvSpPr>
            <a:spLocks noGrp="1" noChangeArrowheads="1"/>
          </p:cNvSpPr>
          <p:nvPr>
            <p:ph type="title"/>
          </p:nvPr>
        </p:nvSpPr>
        <p:spPr/>
        <p:txBody>
          <a:bodyPr/>
          <a:lstStyle/>
          <a:p>
            <a:r>
              <a:rPr lang="bg-BG"/>
              <a:t>Заглавни файлове</a:t>
            </a:r>
          </a:p>
        </p:txBody>
      </p:sp>
      <p:sp>
        <p:nvSpPr>
          <p:cNvPr id="171011" name="Rectangle 3"/>
          <p:cNvSpPr>
            <a:spLocks noGrp="1" noChangeArrowheads="1"/>
          </p:cNvSpPr>
          <p:nvPr>
            <p:ph type="body" idx="1"/>
          </p:nvPr>
        </p:nvSpPr>
        <p:spPr/>
        <p:txBody>
          <a:bodyPr/>
          <a:lstStyle/>
          <a:p>
            <a:pPr>
              <a:lnSpc>
                <a:spcPct val="90000"/>
              </a:lnSpc>
            </a:pPr>
            <a:r>
              <a:rPr lang="bg-BG" sz="2100"/>
              <a:t>Съществува разминаване между желанието всеки файл да има достъп само до онази информация, от която се нуждае за своята дейност, и реалността, която показва, че е по- трудно да се поддържат голям брой заглавни файлове. </a:t>
            </a:r>
          </a:p>
          <a:p>
            <a:pPr>
              <a:lnSpc>
                <a:spcPct val="90000"/>
              </a:lnSpc>
            </a:pPr>
            <a:r>
              <a:rPr lang="bg-BG" sz="2100"/>
              <a:t>До някакъв осреднен размер на програмата е най-добре да разполагате с един заглавен файл, който да съдържа всичко, което ще се използва съвместно от кои да е две части на програмата; това решение сме реализирали тук. При много по-големи програми ще са ви нужни повече на брой заглавни файлове и по-голяма организация.</a:t>
            </a:r>
          </a:p>
        </p:txBody>
      </p:sp>
    </p:spTree>
    <p:extLst>
      <p:ext uri="{BB962C8B-B14F-4D97-AF65-F5344CB8AC3E}">
        <p14:creationId xmlns:p14="http://schemas.microsoft.com/office/powerpoint/2010/main" val="12958325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bg-BG"/>
              <a:t>Д. Гоцева</a:t>
            </a:r>
          </a:p>
        </p:txBody>
      </p:sp>
      <p:sp>
        <p:nvSpPr>
          <p:cNvPr id="5" name="Footer Placeholder 4"/>
          <p:cNvSpPr>
            <a:spLocks noGrp="1"/>
          </p:cNvSpPr>
          <p:nvPr>
            <p:ph type="ftr" sz="quarter" idx="11"/>
          </p:nvPr>
        </p:nvSpPr>
        <p:spPr/>
        <p:txBody>
          <a:bodyPr/>
          <a:lstStyle/>
          <a:p>
            <a:r>
              <a:rPr lang="bg-BG"/>
              <a:t>ПИК3 - Лекции</a:t>
            </a:r>
          </a:p>
        </p:txBody>
      </p:sp>
      <p:sp>
        <p:nvSpPr>
          <p:cNvPr id="6" name="Slide Number Placeholder 5"/>
          <p:cNvSpPr>
            <a:spLocks noGrp="1"/>
          </p:cNvSpPr>
          <p:nvPr>
            <p:ph type="sldNum" sz="quarter" idx="12"/>
          </p:nvPr>
        </p:nvSpPr>
        <p:spPr/>
        <p:txBody>
          <a:bodyPr/>
          <a:lstStyle/>
          <a:p>
            <a:fld id="{52084FB7-22A5-41CF-BEED-366A6AE15593}" type="slidenum">
              <a:rPr lang="bg-BG"/>
              <a:pPr/>
              <a:t>36</a:t>
            </a:fld>
            <a:endParaRPr lang="bg-BG"/>
          </a:p>
        </p:txBody>
      </p:sp>
      <p:sp>
        <p:nvSpPr>
          <p:cNvPr id="172034" name="Rectangle 2"/>
          <p:cNvSpPr>
            <a:spLocks noGrp="1" noChangeArrowheads="1"/>
          </p:cNvSpPr>
          <p:nvPr>
            <p:ph type="title"/>
          </p:nvPr>
        </p:nvSpPr>
        <p:spPr/>
        <p:txBody>
          <a:bodyPr/>
          <a:lstStyle/>
          <a:p>
            <a:r>
              <a:rPr lang="bg-BG"/>
              <a:t>Статични променливи</a:t>
            </a:r>
          </a:p>
        </p:txBody>
      </p:sp>
      <p:sp>
        <p:nvSpPr>
          <p:cNvPr id="172035" name="Rectangle 3"/>
          <p:cNvSpPr>
            <a:spLocks noGrp="1" noChangeArrowheads="1"/>
          </p:cNvSpPr>
          <p:nvPr>
            <p:ph type="body" idx="1"/>
          </p:nvPr>
        </p:nvSpPr>
        <p:spPr/>
        <p:txBody>
          <a:bodyPr/>
          <a:lstStyle/>
          <a:p>
            <a:pPr>
              <a:lnSpc>
                <a:spcPct val="80000"/>
              </a:lnSpc>
            </a:pPr>
            <a:r>
              <a:rPr lang="bg-BG" sz="2100"/>
              <a:t>Променливите sp и val в stack.с, а също и променливите buf и bufр в getch.с, са предназначени за лична употреба на функциите в съответните изходни файлове и до тях не трябва да има достъп от други места. </a:t>
            </a:r>
          </a:p>
          <a:p>
            <a:pPr>
              <a:lnSpc>
                <a:spcPct val="80000"/>
              </a:lnSpc>
            </a:pPr>
            <a:r>
              <a:rPr lang="bg-BG" sz="2100"/>
              <a:t>Декларацията static, приложена към външна променлива или функция, ограничава областта на действие на съответния обект до края на изходния файл, който се компилира. Следователно външните static променливи предоставят начин да скриете имена като buf и bufp в комбинацията getch-ungetch. Имената трябва да са външни, за да могат да се използват съвместно от двете функции, и съществременно не трябва да се виждат от потребителите на getch и ungetch.</a:t>
            </a:r>
          </a:p>
        </p:txBody>
      </p:sp>
    </p:spTree>
    <p:extLst>
      <p:ext uri="{BB962C8B-B14F-4D97-AF65-F5344CB8AC3E}">
        <p14:creationId xmlns:p14="http://schemas.microsoft.com/office/powerpoint/2010/main" val="1696656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bg-BG"/>
              <a:t>Д. Гоцева</a:t>
            </a:r>
          </a:p>
        </p:txBody>
      </p:sp>
      <p:sp>
        <p:nvSpPr>
          <p:cNvPr id="5" name="Footer Placeholder 4"/>
          <p:cNvSpPr>
            <a:spLocks noGrp="1"/>
          </p:cNvSpPr>
          <p:nvPr>
            <p:ph type="ftr" sz="quarter" idx="11"/>
          </p:nvPr>
        </p:nvSpPr>
        <p:spPr/>
        <p:txBody>
          <a:bodyPr/>
          <a:lstStyle/>
          <a:p>
            <a:r>
              <a:rPr lang="bg-BG"/>
              <a:t>ПИК3 - Лекции</a:t>
            </a:r>
          </a:p>
        </p:txBody>
      </p:sp>
      <p:sp>
        <p:nvSpPr>
          <p:cNvPr id="6" name="Slide Number Placeholder 5"/>
          <p:cNvSpPr>
            <a:spLocks noGrp="1"/>
          </p:cNvSpPr>
          <p:nvPr>
            <p:ph type="sldNum" sz="quarter" idx="12"/>
          </p:nvPr>
        </p:nvSpPr>
        <p:spPr/>
        <p:txBody>
          <a:bodyPr/>
          <a:lstStyle/>
          <a:p>
            <a:fld id="{4E695D09-170A-4C33-8940-2F93D8D937B2}" type="slidenum">
              <a:rPr lang="bg-BG"/>
              <a:pPr/>
              <a:t>37</a:t>
            </a:fld>
            <a:endParaRPr lang="bg-BG"/>
          </a:p>
        </p:txBody>
      </p:sp>
      <p:sp>
        <p:nvSpPr>
          <p:cNvPr id="173058" name="Rectangle 2"/>
          <p:cNvSpPr>
            <a:spLocks noGrp="1" noChangeArrowheads="1"/>
          </p:cNvSpPr>
          <p:nvPr>
            <p:ph type="title"/>
          </p:nvPr>
        </p:nvSpPr>
        <p:spPr/>
        <p:txBody>
          <a:bodyPr/>
          <a:lstStyle/>
          <a:p>
            <a:r>
              <a:rPr lang="bg-BG"/>
              <a:t>Статични променливи</a:t>
            </a:r>
          </a:p>
        </p:txBody>
      </p:sp>
      <p:sp>
        <p:nvSpPr>
          <p:cNvPr id="173059" name="Rectangle 3"/>
          <p:cNvSpPr>
            <a:spLocks noGrp="1" noChangeArrowheads="1"/>
          </p:cNvSpPr>
          <p:nvPr>
            <p:ph type="body" idx="1"/>
          </p:nvPr>
        </p:nvSpPr>
        <p:spPr/>
        <p:txBody>
          <a:bodyPr/>
          <a:lstStyle/>
          <a:p>
            <a:pPr>
              <a:lnSpc>
                <a:spcPct val="80000"/>
              </a:lnSpc>
            </a:pPr>
            <a:r>
              <a:rPr lang="bg-BG" sz="1900"/>
              <a:t>Статичнична памет се определя, като пред обикновената декларация се постави думата static. Ако двете функции и двете променливи се компилират в един файл нито една от другите функции няма да има достъп до buf и bufp и тези имена няма да влязат в конфликт, ако в други файлове на програмата са използвани отново с друга цел.</a:t>
            </a:r>
          </a:p>
          <a:p>
            <a:pPr>
              <a:lnSpc>
                <a:spcPct val="80000"/>
              </a:lnSpc>
            </a:pPr>
            <a:r>
              <a:rPr lang="bg-BG" sz="1900"/>
              <a:t>По същия начин променливите, които се използват от push и pop за манипулиране на стека, могат да бъдат скрити; за целта трябва да декларираме sp и val като static.</a:t>
            </a:r>
          </a:p>
          <a:p>
            <a:pPr>
              <a:lnSpc>
                <a:spcPct val="80000"/>
              </a:lnSpc>
            </a:pPr>
            <a:r>
              <a:rPr lang="bg-BG" sz="1900"/>
              <a:t>Външна static декларация се използва най-често при променливи, но може да се приложи и към функции. В повечето случаи имената на функциите са глобални и могат да бъдат видяни от всяка част на програмата. Ако една функция бъде декларирана като static, обаче, името й става невидимо извън файла, в който е декларирана.</a:t>
            </a:r>
          </a:p>
        </p:txBody>
      </p:sp>
    </p:spTree>
    <p:extLst>
      <p:ext uri="{BB962C8B-B14F-4D97-AF65-F5344CB8AC3E}">
        <p14:creationId xmlns:p14="http://schemas.microsoft.com/office/powerpoint/2010/main" val="25670590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bg-BG"/>
              <a:t>Д. Гоцева</a:t>
            </a:r>
          </a:p>
        </p:txBody>
      </p:sp>
      <p:sp>
        <p:nvSpPr>
          <p:cNvPr id="5" name="Footer Placeholder 4"/>
          <p:cNvSpPr>
            <a:spLocks noGrp="1"/>
          </p:cNvSpPr>
          <p:nvPr>
            <p:ph type="ftr" sz="quarter" idx="11"/>
          </p:nvPr>
        </p:nvSpPr>
        <p:spPr/>
        <p:txBody>
          <a:bodyPr/>
          <a:lstStyle/>
          <a:p>
            <a:r>
              <a:rPr lang="bg-BG"/>
              <a:t>ПИК3 - Лекции</a:t>
            </a:r>
          </a:p>
        </p:txBody>
      </p:sp>
      <p:sp>
        <p:nvSpPr>
          <p:cNvPr id="6" name="Slide Number Placeholder 5"/>
          <p:cNvSpPr>
            <a:spLocks noGrp="1"/>
          </p:cNvSpPr>
          <p:nvPr>
            <p:ph type="sldNum" sz="quarter" idx="12"/>
          </p:nvPr>
        </p:nvSpPr>
        <p:spPr/>
        <p:txBody>
          <a:bodyPr/>
          <a:lstStyle/>
          <a:p>
            <a:fld id="{28468E26-6980-49BB-806D-2AE2883779E5}" type="slidenum">
              <a:rPr lang="bg-BG"/>
              <a:pPr/>
              <a:t>38</a:t>
            </a:fld>
            <a:endParaRPr lang="bg-BG"/>
          </a:p>
        </p:txBody>
      </p:sp>
      <p:sp>
        <p:nvSpPr>
          <p:cNvPr id="174082" name="Rectangle 2"/>
          <p:cNvSpPr>
            <a:spLocks noGrp="1" noChangeArrowheads="1"/>
          </p:cNvSpPr>
          <p:nvPr>
            <p:ph type="title"/>
          </p:nvPr>
        </p:nvSpPr>
        <p:spPr/>
        <p:txBody>
          <a:bodyPr/>
          <a:lstStyle/>
          <a:p>
            <a:r>
              <a:rPr lang="bg-BG"/>
              <a:t>Статични променливи</a:t>
            </a:r>
          </a:p>
        </p:txBody>
      </p:sp>
      <p:sp>
        <p:nvSpPr>
          <p:cNvPr id="174083" name="Rectangle 3"/>
          <p:cNvSpPr>
            <a:spLocks noGrp="1" noChangeArrowheads="1"/>
          </p:cNvSpPr>
          <p:nvPr>
            <p:ph type="body" idx="1"/>
          </p:nvPr>
        </p:nvSpPr>
        <p:spPr/>
        <p:txBody>
          <a:bodyPr/>
          <a:lstStyle/>
          <a:p>
            <a:pPr>
              <a:lnSpc>
                <a:spcPct val="90000"/>
              </a:lnSpc>
            </a:pPr>
            <a:r>
              <a:rPr lang="bg-BG" sz="2500"/>
              <a:t>static декларацията може да се прилага и към вътрешни променливи. Вътрешните static променливи са локални за определената функция, точно както и автоматичните променливи, но за разлика от автоматичните променливи те продължават да съществуват, а не се появяват и не изчезват всеки път, когато функцията бъде активирана. Това означава, че вътрешните static променливи предоставят постоянна част на памет вътре в самата функцията.</a:t>
            </a:r>
          </a:p>
        </p:txBody>
      </p:sp>
    </p:spTree>
    <p:extLst>
      <p:ext uri="{BB962C8B-B14F-4D97-AF65-F5344CB8AC3E}">
        <p14:creationId xmlns:p14="http://schemas.microsoft.com/office/powerpoint/2010/main" val="34757441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dt" sz="half" idx="4294967295"/>
          </p:nvPr>
        </p:nvSpPr>
        <p:spPr>
          <a:xfrm>
            <a:off x="457200" y="6248400"/>
            <a:ext cx="2133600" cy="457200"/>
          </a:xfrm>
          <a:prstGeom prst="rect">
            <a:avLst/>
          </a:prstGeom>
        </p:spPr>
        <p:txBody>
          <a:bodyPr/>
          <a:lstStyle/>
          <a:p>
            <a:r>
              <a:rPr lang="bg-BG"/>
              <a:t>Д. Гоцева</a:t>
            </a:r>
          </a:p>
        </p:txBody>
      </p:sp>
      <p:sp>
        <p:nvSpPr>
          <p:cNvPr id="5" name="Rectangle 9"/>
          <p:cNvSpPr>
            <a:spLocks noGrp="1" noChangeArrowheads="1"/>
          </p:cNvSpPr>
          <p:nvPr>
            <p:ph type="ftr" sz="quarter" idx="4294967295"/>
          </p:nvPr>
        </p:nvSpPr>
        <p:spPr>
          <a:xfrm>
            <a:off x="3124200" y="6248400"/>
            <a:ext cx="2895600" cy="457200"/>
          </a:xfrm>
          <a:prstGeom prst="rect">
            <a:avLst/>
          </a:prstGeom>
        </p:spPr>
        <p:txBody>
          <a:bodyPr/>
          <a:lstStyle/>
          <a:p>
            <a:r>
              <a:rPr lang="bg-BG"/>
              <a:t>ПИК3 - Лекции</a:t>
            </a:r>
          </a:p>
        </p:txBody>
      </p:sp>
      <p:sp>
        <p:nvSpPr>
          <p:cNvPr id="6" name="Rectangle 10"/>
          <p:cNvSpPr>
            <a:spLocks noGrp="1" noChangeArrowheads="1"/>
          </p:cNvSpPr>
          <p:nvPr>
            <p:ph type="sldNum" sz="quarter" idx="4294967295"/>
          </p:nvPr>
        </p:nvSpPr>
        <p:spPr>
          <a:xfrm>
            <a:off x="6553200" y="6248400"/>
            <a:ext cx="2133600" cy="457200"/>
          </a:xfrm>
          <a:prstGeom prst="rect">
            <a:avLst/>
          </a:prstGeom>
        </p:spPr>
        <p:txBody>
          <a:bodyPr/>
          <a:lstStyle/>
          <a:p>
            <a:fld id="{E6A77B51-E372-4272-A7D6-A69C0DAECDE9}" type="slidenum">
              <a:rPr lang="bg-BG"/>
              <a:pPr/>
              <a:t>39</a:t>
            </a:fld>
            <a:endParaRPr lang="bg-BG"/>
          </a:p>
        </p:txBody>
      </p:sp>
      <p:sp>
        <p:nvSpPr>
          <p:cNvPr id="187396" name="Rectangle 4"/>
          <p:cNvSpPr>
            <a:spLocks noGrp="1" noChangeArrowheads="1"/>
          </p:cNvSpPr>
          <p:nvPr>
            <p:ph type="ctrTitle"/>
          </p:nvPr>
        </p:nvSpPr>
        <p:spPr/>
        <p:txBody>
          <a:bodyPr/>
          <a:lstStyle/>
          <a:p>
            <a:r>
              <a:rPr lang="bg-BG"/>
              <a:t>Демо</a:t>
            </a:r>
          </a:p>
        </p:txBody>
      </p:sp>
      <p:sp>
        <p:nvSpPr>
          <p:cNvPr id="187397" name="Rectangle 5"/>
          <p:cNvSpPr>
            <a:spLocks noGrp="1" noChangeArrowheads="1"/>
          </p:cNvSpPr>
          <p:nvPr>
            <p:ph type="subTitle" idx="1"/>
          </p:nvPr>
        </p:nvSpPr>
        <p:spPr/>
        <p:txBody>
          <a:bodyPr/>
          <a:lstStyle/>
          <a:p>
            <a:r>
              <a:rPr lang="bg-BG">
                <a:hlinkClick r:id="rId2" action="ppaction://hlinkfile"/>
              </a:rPr>
              <a:t>EX441.C</a:t>
            </a:r>
            <a:endParaRPr lang="bg-BG"/>
          </a:p>
          <a:p>
            <a:r>
              <a:rPr lang="bg-BG">
                <a:hlinkClick r:id="rId3" action="ppaction://hlinkfile"/>
              </a:rPr>
              <a:t>EX442.C</a:t>
            </a:r>
            <a:endParaRPr lang="bg-BG"/>
          </a:p>
          <a:p>
            <a:r>
              <a:rPr lang="bg-BG">
                <a:hlinkClick r:id="rId4" action="ppaction://hlinkfile"/>
              </a:rPr>
              <a:t>EX443.C</a:t>
            </a:r>
            <a:endParaRPr lang="bg-BG"/>
          </a:p>
        </p:txBody>
      </p:sp>
    </p:spTree>
    <p:extLst>
      <p:ext uri="{BB962C8B-B14F-4D97-AF65-F5344CB8AC3E}">
        <p14:creationId xmlns:p14="http://schemas.microsoft.com/office/powerpoint/2010/main" val="4192595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4"/>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6147" name="Footer Placeholder 5"/>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6148" name="Slide Number Placeholder 6"/>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CEAF6D28-36DC-4291-BE59-949688B1BE40}" type="slidenum">
              <a:rPr lang="bg-BG" smtClean="0"/>
              <a:pPr eaLnBrk="1" hangingPunct="1"/>
              <a:t>4</a:t>
            </a:fld>
            <a:endParaRPr lang="bg-BG" smtClean="0"/>
          </a:p>
        </p:txBody>
      </p:sp>
      <p:sp>
        <p:nvSpPr>
          <p:cNvPr id="163842" name="Rectangle 2"/>
          <p:cNvSpPr>
            <a:spLocks noGrp="1" noChangeArrowheads="1"/>
          </p:cNvSpPr>
          <p:nvPr>
            <p:ph type="title"/>
          </p:nvPr>
        </p:nvSpPr>
        <p:spPr/>
        <p:txBody>
          <a:bodyPr/>
          <a:lstStyle/>
          <a:p>
            <a:pPr eaLnBrk="1" hangingPunct="1">
              <a:defRPr/>
            </a:pPr>
            <a:r>
              <a:rPr lang="bg-BG" smtClean="0"/>
              <a:t>Въведение</a:t>
            </a:r>
          </a:p>
        </p:txBody>
      </p:sp>
      <p:sp>
        <p:nvSpPr>
          <p:cNvPr id="6150" name="Rectangle 3"/>
          <p:cNvSpPr>
            <a:spLocks noGrp="1" noChangeArrowheads="1"/>
          </p:cNvSpPr>
          <p:nvPr>
            <p:ph type="body" sz="half" idx="1"/>
          </p:nvPr>
        </p:nvSpPr>
        <p:spPr/>
        <p:txBody>
          <a:bodyPr/>
          <a:lstStyle/>
          <a:p>
            <a:pPr eaLnBrk="1" hangingPunct="1">
              <a:lnSpc>
                <a:spcPct val="80000"/>
              </a:lnSpc>
            </a:pPr>
            <a:r>
              <a:rPr lang="bg-BG" sz="2400" smtClean="0"/>
              <a:t>Стек е </a:t>
            </a:r>
            <a:r>
              <a:rPr lang="bg-BG" sz="2400" i="1" smtClean="0"/>
              <a:t>ограничена структура от данните,</a:t>
            </a:r>
            <a:r>
              <a:rPr lang="bg-BG" sz="2400" smtClean="0"/>
              <a:t> тъй като само 2 операции се извършват върху него. Естеството на </a:t>
            </a:r>
            <a:r>
              <a:rPr lang="en-US" sz="2400" smtClean="0"/>
              <a:t>pop</a:t>
            </a:r>
            <a:r>
              <a:rPr lang="bg-BG" sz="2400" smtClean="0"/>
              <a:t> и </a:t>
            </a:r>
            <a:r>
              <a:rPr lang="en-US" sz="2400" smtClean="0"/>
              <a:t>push</a:t>
            </a:r>
            <a:r>
              <a:rPr lang="bg-BG" sz="2400" smtClean="0"/>
              <a:t> операции означава също, че елементите на стека са в естествен ред. Елементите се премахват от стека в обратен, на реда на тяхното добавяне, ред. </a:t>
            </a:r>
          </a:p>
        </p:txBody>
      </p:sp>
      <p:pic>
        <p:nvPicPr>
          <p:cNvPr id="6151" name="Picture 5" descr="200px-Data_stack"/>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059113" y="3579813"/>
            <a:ext cx="3457575" cy="2489200"/>
          </a:xfr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bg-BG"/>
              <a:t>Д. Гоцева</a:t>
            </a:r>
          </a:p>
        </p:txBody>
      </p:sp>
      <p:sp>
        <p:nvSpPr>
          <p:cNvPr id="5" name="Footer Placeholder 4"/>
          <p:cNvSpPr>
            <a:spLocks noGrp="1"/>
          </p:cNvSpPr>
          <p:nvPr>
            <p:ph type="ftr" sz="quarter" idx="11"/>
          </p:nvPr>
        </p:nvSpPr>
        <p:spPr/>
        <p:txBody>
          <a:bodyPr/>
          <a:lstStyle/>
          <a:p>
            <a:r>
              <a:rPr lang="bg-BG"/>
              <a:t>ПИК3 - Лекции</a:t>
            </a:r>
          </a:p>
        </p:txBody>
      </p:sp>
      <p:sp>
        <p:nvSpPr>
          <p:cNvPr id="6" name="Slide Number Placeholder 5"/>
          <p:cNvSpPr>
            <a:spLocks noGrp="1"/>
          </p:cNvSpPr>
          <p:nvPr>
            <p:ph type="sldNum" sz="quarter" idx="12"/>
          </p:nvPr>
        </p:nvSpPr>
        <p:spPr/>
        <p:txBody>
          <a:bodyPr/>
          <a:lstStyle/>
          <a:p>
            <a:fld id="{0943C083-8C9E-4A21-B059-BAA5648C2C20}" type="slidenum">
              <a:rPr lang="bg-BG"/>
              <a:pPr/>
              <a:t>40</a:t>
            </a:fld>
            <a:endParaRPr lang="bg-BG"/>
          </a:p>
        </p:txBody>
      </p:sp>
      <p:sp>
        <p:nvSpPr>
          <p:cNvPr id="175106" name="Rectangle 2"/>
          <p:cNvSpPr>
            <a:spLocks noGrp="1" noChangeArrowheads="1"/>
          </p:cNvSpPr>
          <p:nvPr>
            <p:ph type="title"/>
          </p:nvPr>
        </p:nvSpPr>
        <p:spPr/>
        <p:txBody>
          <a:bodyPr/>
          <a:lstStyle/>
          <a:p>
            <a:r>
              <a:rPr lang="bg-BG"/>
              <a:t>Register променливи</a:t>
            </a:r>
          </a:p>
        </p:txBody>
      </p:sp>
      <p:sp>
        <p:nvSpPr>
          <p:cNvPr id="175107" name="Rectangle 3"/>
          <p:cNvSpPr>
            <a:spLocks noGrp="1" noChangeArrowheads="1"/>
          </p:cNvSpPr>
          <p:nvPr>
            <p:ph type="body" idx="1"/>
          </p:nvPr>
        </p:nvSpPr>
        <p:spPr/>
        <p:txBody>
          <a:bodyPr/>
          <a:lstStyle/>
          <a:p>
            <a:pPr>
              <a:lnSpc>
                <a:spcPct val="80000"/>
              </a:lnSpc>
            </a:pPr>
            <a:r>
              <a:rPr lang="bg-BG" sz="2500"/>
              <a:t>register декларацията съобщава на компилатора, че въпросната променлива ще бъде използвана често. Идеята е register променливите да се поставят в регистъра на машината, което може да доведе до по-малки и по-бързи програми. Компилаторите обаче имат правото да пренебрегнат съвета.</a:t>
            </a:r>
          </a:p>
          <a:p>
            <a:pPr>
              <a:lnSpc>
                <a:spcPct val="80000"/>
              </a:lnSpc>
            </a:pPr>
            <a:r>
              <a:rPr lang="bg-BG" sz="2500"/>
              <a:t>register декларацията изглежда по следния начин:</a:t>
            </a:r>
          </a:p>
          <a:p>
            <a:pPr>
              <a:lnSpc>
                <a:spcPct val="80000"/>
              </a:lnSpc>
              <a:buFont typeface="Wingdings" pitchFamily="2" charset="2"/>
              <a:buNone/>
            </a:pPr>
            <a:r>
              <a:rPr lang="bg-BG" sz="2500">
                <a:solidFill>
                  <a:schemeClr val="folHlink"/>
                </a:solidFill>
              </a:rPr>
              <a:t>register int х;</a:t>
            </a:r>
          </a:p>
          <a:p>
            <a:pPr>
              <a:lnSpc>
                <a:spcPct val="80000"/>
              </a:lnSpc>
              <a:buFont typeface="Wingdings" pitchFamily="2" charset="2"/>
              <a:buNone/>
            </a:pPr>
            <a:r>
              <a:rPr lang="bg-BG" sz="2500">
                <a:solidFill>
                  <a:schemeClr val="folHlink"/>
                </a:solidFill>
              </a:rPr>
              <a:t>register char c;</a:t>
            </a:r>
          </a:p>
        </p:txBody>
      </p:sp>
    </p:spTree>
    <p:extLst>
      <p:ext uri="{BB962C8B-B14F-4D97-AF65-F5344CB8AC3E}">
        <p14:creationId xmlns:p14="http://schemas.microsoft.com/office/powerpoint/2010/main" val="459725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bg-BG"/>
              <a:t>Д. Гоцева</a:t>
            </a:r>
          </a:p>
        </p:txBody>
      </p:sp>
      <p:sp>
        <p:nvSpPr>
          <p:cNvPr id="5" name="Footer Placeholder 4"/>
          <p:cNvSpPr>
            <a:spLocks noGrp="1"/>
          </p:cNvSpPr>
          <p:nvPr>
            <p:ph type="ftr" sz="quarter" idx="11"/>
          </p:nvPr>
        </p:nvSpPr>
        <p:spPr/>
        <p:txBody>
          <a:bodyPr/>
          <a:lstStyle/>
          <a:p>
            <a:r>
              <a:rPr lang="bg-BG"/>
              <a:t>ПИК3 - Лекции</a:t>
            </a:r>
          </a:p>
        </p:txBody>
      </p:sp>
      <p:sp>
        <p:nvSpPr>
          <p:cNvPr id="6" name="Slide Number Placeholder 5"/>
          <p:cNvSpPr>
            <a:spLocks noGrp="1"/>
          </p:cNvSpPr>
          <p:nvPr>
            <p:ph type="sldNum" sz="quarter" idx="12"/>
          </p:nvPr>
        </p:nvSpPr>
        <p:spPr/>
        <p:txBody>
          <a:bodyPr/>
          <a:lstStyle/>
          <a:p>
            <a:fld id="{0E721D81-D3C5-4B3C-926E-1C03DB179DAF}" type="slidenum">
              <a:rPr lang="bg-BG"/>
              <a:pPr/>
              <a:t>41</a:t>
            </a:fld>
            <a:endParaRPr lang="bg-BG"/>
          </a:p>
        </p:txBody>
      </p:sp>
      <p:sp>
        <p:nvSpPr>
          <p:cNvPr id="176130" name="Rectangle 2"/>
          <p:cNvSpPr>
            <a:spLocks noGrp="1" noChangeArrowheads="1"/>
          </p:cNvSpPr>
          <p:nvPr>
            <p:ph type="title"/>
          </p:nvPr>
        </p:nvSpPr>
        <p:spPr/>
        <p:txBody>
          <a:bodyPr/>
          <a:lstStyle/>
          <a:p>
            <a:r>
              <a:rPr lang="bg-BG"/>
              <a:t>Register променливи</a:t>
            </a:r>
          </a:p>
        </p:txBody>
      </p:sp>
      <p:sp>
        <p:nvSpPr>
          <p:cNvPr id="176131" name="Rectangle 3"/>
          <p:cNvSpPr>
            <a:spLocks noGrp="1" noChangeArrowheads="1"/>
          </p:cNvSpPr>
          <p:nvPr>
            <p:ph type="body" idx="1"/>
          </p:nvPr>
        </p:nvSpPr>
        <p:spPr/>
        <p:txBody>
          <a:bodyPr/>
          <a:lstStyle/>
          <a:p>
            <a:r>
              <a:rPr lang="bg-BG" sz="2500"/>
              <a:t>register декларацията може да се прилага само към автоматични променливи и към формални параметри на функция.</a:t>
            </a:r>
          </a:p>
          <a:p>
            <a:r>
              <a:rPr lang="bg-BG" sz="2500"/>
              <a:t>На практика съществуват ограничения, свързани с register променливите, които отразяват реалното положение на хардуера. </a:t>
            </a:r>
          </a:p>
          <a:p>
            <a:pPr lvl="1"/>
            <a:r>
              <a:rPr lang="bg-BG" sz="2100"/>
              <a:t>Само няколко променливи от всяка функция могат да се пазят в регистри и те трябва да са от точно определени типове. </a:t>
            </a:r>
          </a:p>
        </p:txBody>
      </p:sp>
    </p:spTree>
    <p:extLst>
      <p:ext uri="{BB962C8B-B14F-4D97-AF65-F5344CB8AC3E}">
        <p14:creationId xmlns:p14="http://schemas.microsoft.com/office/powerpoint/2010/main" val="20005957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bg-BG"/>
              <a:t>Д. Гоцева</a:t>
            </a:r>
          </a:p>
        </p:txBody>
      </p:sp>
      <p:sp>
        <p:nvSpPr>
          <p:cNvPr id="5" name="Footer Placeholder 4"/>
          <p:cNvSpPr>
            <a:spLocks noGrp="1"/>
          </p:cNvSpPr>
          <p:nvPr>
            <p:ph type="ftr" sz="quarter" idx="11"/>
          </p:nvPr>
        </p:nvSpPr>
        <p:spPr/>
        <p:txBody>
          <a:bodyPr/>
          <a:lstStyle/>
          <a:p>
            <a:r>
              <a:rPr lang="bg-BG"/>
              <a:t>ПИК3 - Лекции</a:t>
            </a:r>
          </a:p>
        </p:txBody>
      </p:sp>
      <p:sp>
        <p:nvSpPr>
          <p:cNvPr id="6" name="Slide Number Placeholder 5"/>
          <p:cNvSpPr>
            <a:spLocks noGrp="1"/>
          </p:cNvSpPr>
          <p:nvPr>
            <p:ph type="sldNum" sz="quarter" idx="12"/>
          </p:nvPr>
        </p:nvSpPr>
        <p:spPr/>
        <p:txBody>
          <a:bodyPr/>
          <a:lstStyle/>
          <a:p>
            <a:fld id="{BFE5C076-72AA-432F-B028-3F38A464B19A}" type="slidenum">
              <a:rPr lang="bg-BG"/>
              <a:pPr/>
              <a:t>42</a:t>
            </a:fld>
            <a:endParaRPr lang="bg-BG"/>
          </a:p>
        </p:txBody>
      </p:sp>
      <p:sp>
        <p:nvSpPr>
          <p:cNvPr id="177154" name="Rectangle 2"/>
          <p:cNvSpPr>
            <a:spLocks noGrp="1" noChangeArrowheads="1"/>
          </p:cNvSpPr>
          <p:nvPr>
            <p:ph type="title"/>
          </p:nvPr>
        </p:nvSpPr>
        <p:spPr/>
        <p:txBody>
          <a:bodyPr/>
          <a:lstStyle/>
          <a:p>
            <a:r>
              <a:rPr lang="bg-BG"/>
              <a:t>Register променливи</a:t>
            </a:r>
          </a:p>
        </p:txBody>
      </p:sp>
      <p:sp>
        <p:nvSpPr>
          <p:cNvPr id="177155" name="Rectangle 3"/>
          <p:cNvSpPr>
            <a:spLocks noGrp="1" noChangeArrowheads="1"/>
          </p:cNvSpPr>
          <p:nvPr>
            <p:ph type="body" idx="1"/>
          </p:nvPr>
        </p:nvSpPr>
        <p:spPr/>
        <p:txBody>
          <a:bodyPr/>
          <a:lstStyle/>
          <a:p>
            <a:pPr lvl="1"/>
            <a:r>
              <a:rPr lang="bg-BG" sz="2100"/>
              <a:t>Допълнителните register декларации са напълно безопасни, тъй като думата register се пренебрегва при превишаване на позволеното количество или при неправилни декларации. </a:t>
            </a:r>
          </a:p>
          <a:p>
            <a:pPr lvl="1"/>
            <a:r>
              <a:rPr lang="bg-BG" sz="2100"/>
              <a:t>Освен това не е възможно да вземете адреса на register променлива, независимо дали в действителност променливата е поставена в регистъра. </a:t>
            </a:r>
          </a:p>
          <a:p>
            <a:r>
              <a:rPr lang="bg-BG" sz="2500"/>
              <a:t>Тези специфични ограничения върху броя и типа на register променливите се различават на различните машини.</a:t>
            </a:r>
          </a:p>
        </p:txBody>
      </p:sp>
    </p:spTree>
    <p:extLst>
      <p:ext uri="{BB962C8B-B14F-4D97-AF65-F5344CB8AC3E}">
        <p14:creationId xmlns:p14="http://schemas.microsoft.com/office/powerpoint/2010/main" val="19563742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bg-BG"/>
              <a:t>Д. Гоцева</a:t>
            </a:r>
          </a:p>
        </p:txBody>
      </p:sp>
      <p:sp>
        <p:nvSpPr>
          <p:cNvPr id="5" name="Footer Placeholder 4"/>
          <p:cNvSpPr>
            <a:spLocks noGrp="1"/>
          </p:cNvSpPr>
          <p:nvPr>
            <p:ph type="ftr" sz="quarter" idx="11"/>
          </p:nvPr>
        </p:nvSpPr>
        <p:spPr/>
        <p:txBody>
          <a:bodyPr/>
          <a:lstStyle/>
          <a:p>
            <a:r>
              <a:rPr lang="bg-BG"/>
              <a:t>ПИК3 - Лекции</a:t>
            </a:r>
          </a:p>
        </p:txBody>
      </p:sp>
      <p:sp>
        <p:nvSpPr>
          <p:cNvPr id="6" name="Slide Number Placeholder 5"/>
          <p:cNvSpPr>
            <a:spLocks noGrp="1"/>
          </p:cNvSpPr>
          <p:nvPr>
            <p:ph type="sldNum" sz="quarter" idx="12"/>
          </p:nvPr>
        </p:nvSpPr>
        <p:spPr/>
        <p:txBody>
          <a:bodyPr/>
          <a:lstStyle/>
          <a:p>
            <a:fld id="{41572A24-5200-4060-A2C1-ED31D07E27E6}" type="slidenum">
              <a:rPr lang="bg-BG"/>
              <a:pPr/>
              <a:t>43</a:t>
            </a:fld>
            <a:endParaRPr lang="bg-BG"/>
          </a:p>
        </p:txBody>
      </p:sp>
      <p:sp>
        <p:nvSpPr>
          <p:cNvPr id="6146" name="Rectangle 2"/>
          <p:cNvSpPr>
            <a:spLocks noGrp="1" noChangeArrowheads="1"/>
          </p:cNvSpPr>
          <p:nvPr>
            <p:ph type="title"/>
          </p:nvPr>
        </p:nvSpPr>
        <p:spPr/>
        <p:txBody>
          <a:bodyPr/>
          <a:lstStyle/>
          <a:p>
            <a:r>
              <a:rPr lang="bg-BG"/>
              <a:t>Блокова структура</a:t>
            </a:r>
          </a:p>
        </p:txBody>
      </p:sp>
      <p:sp>
        <p:nvSpPr>
          <p:cNvPr id="6147" name="Rectangle 3"/>
          <p:cNvSpPr>
            <a:spLocks noGrp="1" noChangeArrowheads="1"/>
          </p:cNvSpPr>
          <p:nvPr>
            <p:ph type="body" idx="1"/>
          </p:nvPr>
        </p:nvSpPr>
        <p:spPr/>
        <p:txBody>
          <a:bodyPr/>
          <a:lstStyle/>
          <a:p>
            <a:pPr>
              <a:lnSpc>
                <a:spcPct val="80000"/>
              </a:lnSpc>
            </a:pPr>
            <a:r>
              <a:rPr lang="bg-BG" sz="1900"/>
              <a:t>Езикът С не е блоково структуриран език в смисъла, който се влага при Pascal, понеже функциите не могат да се дефинират вътре в други функции.</a:t>
            </a:r>
          </a:p>
          <a:p>
            <a:pPr>
              <a:lnSpc>
                <a:spcPct val="80000"/>
              </a:lnSpc>
            </a:pPr>
            <a:r>
              <a:rPr lang="bg-BG" sz="1900"/>
              <a:t>От друга страна променливите могат да се дефинират вътре във функции в стила на</a:t>
            </a:r>
            <a:r>
              <a:rPr lang="en-US" sz="1900"/>
              <a:t> </a:t>
            </a:r>
            <a:r>
              <a:rPr lang="bg-BG" sz="1900"/>
              <a:t>блоковите структури. Декларациите на променливи (включително инициализацията) могат да</a:t>
            </a:r>
            <a:r>
              <a:rPr lang="en-US" sz="1900"/>
              <a:t> </a:t>
            </a:r>
            <a:r>
              <a:rPr lang="bg-BG" sz="1900"/>
              <a:t>се поставят след всяка лява фигурна скоба, въвеждаща кой да е съставен оператор, а не само</a:t>
            </a:r>
            <a:r>
              <a:rPr lang="en-US" sz="1900"/>
              <a:t> </a:t>
            </a:r>
            <a:r>
              <a:rPr lang="bg-BG" sz="1900"/>
              <a:t>след скобата в началото на функцията. Променливите, декларирани по този начин, скриват</a:t>
            </a:r>
            <a:r>
              <a:rPr lang="en-US" sz="1900"/>
              <a:t> </a:t>
            </a:r>
            <a:r>
              <a:rPr lang="bg-BG" sz="1900"/>
              <a:t>всички идентично именувани променливи в по-външните блокове и продължават да</a:t>
            </a:r>
            <a:r>
              <a:rPr lang="en-US" sz="1900"/>
              <a:t> </a:t>
            </a:r>
            <a:r>
              <a:rPr lang="bg-BG" sz="1900"/>
              <a:t>съществуват до съответстващата дясна фигурна скоба.</a:t>
            </a:r>
          </a:p>
        </p:txBody>
      </p:sp>
    </p:spTree>
    <p:extLst>
      <p:ext uri="{BB962C8B-B14F-4D97-AF65-F5344CB8AC3E}">
        <p14:creationId xmlns:p14="http://schemas.microsoft.com/office/powerpoint/2010/main" val="28585818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bg-BG"/>
              <a:t>Д. Гоцева</a:t>
            </a:r>
          </a:p>
        </p:txBody>
      </p:sp>
      <p:sp>
        <p:nvSpPr>
          <p:cNvPr id="7" name="Footer Placeholder 5"/>
          <p:cNvSpPr>
            <a:spLocks noGrp="1"/>
          </p:cNvSpPr>
          <p:nvPr>
            <p:ph type="ftr" sz="quarter" idx="11"/>
          </p:nvPr>
        </p:nvSpPr>
        <p:spPr/>
        <p:txBody>
          <a:bodyPr/>
          <a:lstStyle/>
          <a:p>
            <a:r>
              <a:rPr lang="bg-BG"/>
              <a:t>ПИК3 - Лекции</a:t>
            </a:r>
          </a:p>
        </p:txBody>
      </p:sp>
      <p:sp>
        <p:nvSpPr>
          <p:cNvPr id="8" name="Slide Number Placeholder 6"/>
          <p:cNvSpPr>
            <a:spLocks noGrp="1"/>
          </p:cNvSpPr>
          <p:nvPr>
            <p:ph type="sldNum" sz="quarter" idx="12"/>
          </p:nvPr>
        </p:nvSpPr>
        <p:spPr/>
        <p:txBody>
          <a:bodyPr/>
          <a:lstStyle/>
          <a:p>
            <a:fld id="{2087BE31-7B04-4D77-B79F-663C6C32FFE8}" type="slidenum">
              <a:rPr lang="bg-BG"/>
              <a:pPr/>
              <a:t>44</a:t>
            </a:fld>
            <a:endParaRPr lang="bg-BG"/>
          </a:p>
        </p:txBody>
      </p:sp>
      <p:sp>
        <p:nvSpPr>
          <p:cNvPr id="77826" name="Rectangle 2"/>
          <p:cNvSpPr>
            <a:spLocks noGrp="1" noChangeArrowheads="1"/>
          </p:cNvSpPr>
          <p:nvPr>
            <p:ph type="title"/>
          </p:nvPr>
        </p:nvSpPr>
        <p:spPr/>
        <p:txBody>
          <a:bodyPr/>
          <a:lstStyle/>
          <a:p>
            <a:r>
              <a:rPr lang="bg-BG"/>
              <a:t>Блокова структура</a:t>
            </a:r>
          </a:p>
        </p:txBody>
      </p:sp>
      <p:sp>
        <p:nvSpPr>
          <p:cNvPr id="77828" name="Rectangle 4"/>
          <p:cNvSpPr>
            <a:spLocks noGrp="1" noChangeArrowheads="1"/>
          </p:cNvSpPr>
          <p:nvPr>
            <p:ph sz="half" idx="1"/>
          </p:nvPr>
        </p:nvSpPr>
        <p:spPr/>
        <p:txBody>
          <a:bodyPr/>
          <a:lstStyle/>
          <a:p>
            <a:endParaRPr lang="bg-BG" sz="2500"/>
          </a:p>
        </p:txBody>
      </p:sp>
      <p:sp>
        <p:nvSpPr>
          <p:cNvPr id="77829" name="Rectangle 5"/>
          <p:cNvSpPr>
            <a:spLocks noGrp="1" noChangeArrowheads="1"/>
          </p:cNvSpPr>
          <p:nvPr>
            <p:ph type="body" sz="half" idx="2"/>
          </p:nvPr>
        </p:nvSpPr>
        <p:spPr/>
        <p:txBody>
          <a:bodyPr/>
          <a:lstStyle/>
          <a:p>
            <a:pPr>
              <a:lnSpc>
                <a:spcPct val="90000"/>
              </a:lnSpc>
            </a:pPr>
            <a:r>
              <a:rPr lang="bg-BG" sz="1900"/>
              <a:t>областта на действие на променливата i е клонът на "истината" на if оператора; това i няма нищо общо с никое i извън този блок. Автоматична променлива, декларирана и инициализирана в някой блок, се инициализира всеки път, когато се минава през блока, static променлива се инициализира само първия път, когато се мине през блока.</a:t>
            </a:r>
          </a:p>
        </p:txBody>
      </p:sp>
      <p:pic>
        <p:nvPicPr>
          <p:cNvPr id="778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2060575"/>
            <a:ext cx="4033837" cy="168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34917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bg-BG"/>
              <a:t>Д. Гоцева</a:t>
            </a:r>
          </a:p>
        </p:txBody>
      </p:sp>
      <p:sp>
        <p:nvSpPr>
          <p:cNvPr id="6" name="Footer Placeholder 4"/>
          <p:cNvSpPr>
            <a:spLocks noGrp="1"/>
          </p:cNvSpPr>
          <p:nvPr>
            <p:ph type="ftr" sz="quarter" idx="11"/>
          </p:nvPr>
        </p:nvSpPr>
        <p:spPr/>
        <p:txBody>
          <a:bodyPr/>
          <a:lstStyle/>
          <a:p>
            <a:r>
              <a:rPr lang="bg-BG"/>
              <a:t>ПИК3 - Лекции</a:t>
            </a:r>
          </a:p>
        </p:txBody>
      </p:sp>
      <p:sp>
        <p:nvSpPr>
          <p:cNvPr id="7" name="Slide Number Placeholder 5"/>
          <p:cNvSpPr>
            <a:spLocks noGrp="1"/>
          </p:cNvSpPr>
          <p:nvPr>
            <p:ph type="sldNum" sz="quarter" idx="12"/>
          </p:nvPr>
        </p:nvSpPr>
        <p:spPr/>
        <p:txBody>
          <a:bodyPr/>
          <a:lstStyle/>
          <a:p>
            <a:fld id="{B3A2920A-7169-41F5-A814-94394258CB3A}" type="slidenum">
              <a:rPr lang="bg-BG"/>
              <a:pPr/>
              <a:t>45</a:t>
            </a:fld>
            <a:endParaRPr lang="bg-BG"/>
          </a:p>
        </p:txBody>
      </p:sp>
      <p:sp>
        <p:nvSpPr>
          <p:cNvPr id="78850" name="Rectangle 2"/>
          <p:cNvSpPr>
            <a:spLocks noGrp="1" noChangeArrowheads="1"/>
          </p:cNvSpPr>
          <p:nvPr>
            <p:ph type="title"/>
          </p:nvPr>
        </p:nvSpPr>
        <p:spPr/>
        <p:txBody>
          <a:bodyPr/>
          <a:lstStyle/>
          <a:p>
            <a:r>
              <a:rPr lang="bg-BG"/>
              <a:t>Блокова структура</a:t>
            </a:r>
          </a:p>
        </p:txBody>
      </p:sp>
      <p:sp>
        <p:nvSpPr>
          <p:cNvPr id="78851" name="Rectangle 3"/>
          <p:cNvSpPr>
            <a:spLocks noGrp="1" noChangeArrowheads="1"/>
          </p:cNvSpPr>
          <p:nvPr>
            <p:ph type="body" idx="1"/>
          </p:nvPr>
        </p:nvSpPr>
        <p:spPr>
          <a:xfrm>
            <a:off x="1042988" y="1773238"/>
            <a:ext cx="7313612" cy="4114800"/>
          </a:xfrm>
        </p:spPr>
        <p:txBody>
          <a:bodyPr/>
          <a:lstStyle/>
          <a:p>
            <a:r>
              <a:rPr lang="bg-BG" sz="2500"/>
              <a:t>Автоматичните променливи, включително формалните параметри, също скриват външните променливи и функции с идентични на тях имена. </a:t>
            </a:r>
          </a:p>
          <a:p>
            <a:r>
              <a:rPr lang="bg-BG" sz="2500"/>
              <a:t>Във функцията f х се приема за параметър от тип double; извън f х се приема като външна int променлива. Същото важи и за променливата у.</a:t>
            </a:r>
          </a:p>
        </p:txBody>
      </p:sp>
      <p:pic>
        <p:nvPicPr>
          <p:cNvPr id="788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5013325"/>
            <a:ext cx="1400175"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02572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bg-BG"/>
              <a:t>Д. Гоцева</a:t>
            </a:r>
          </a:p>
        </p:txBody>
      </p:sp>
      <p:sp>
        <p:nvSpPr>
          <p:cNvPr id="5" name="Footer Placeholder 4"/>
          <p:cNvSpPr>
            <a:spLocks noGrp="1"/>
          </p:cNvSpPr>
          <p:nvPr>
            <p:ph type="ftr" sz="quarter" idx="11"/>
          </p:nvPr>
        </p:nvSpPr>
        <p:spPr/>
        <p:txBody>
          <a:bodyPr/>
          <a:lstStyle/>
          <a:p>
            <a:r>
              <a:rPr lang="bg-BG"/>
              <a:t>ПИК3 - Лекции</a:t>
            </a:r>
          </a:p>
        </p:txBody>
      </p:sp>
      <p:sp>
        <p:nvSpPr>
          <p:cNvPr id="6" name="Slide Number Placeholder 5"/>
          <p:cNvSpPr>
            <a:spLocks noGrp="1"/>
          </p:cNvSpPr>
          <p:nvPr>
            <p:ph type="sldNum" sz="quarter" idx="12"/>
          </p:nvPr>
        </p:nvSpPr>
        <p:spPr/>
        <p:txBody>
          <a:bodyPr/>
          <a:lstStyle/>
          <a:p>
            <a:fld id="{16C21BD7-6229-45CF-97AC-B44DEAB14DE8}" type="slidenum">
              <a:rPr lang="bg-BG"/>
              <a:pPr/>
              <a:t>46</a:t>
            </a:fld>
            <a:endParaRPr lang="bg-BG"/>
          </a:p>
        </p:txBody>
      </p:sp>
      <p:sp>
        <p:nvSpPr>
          <p:cNvPr id="79874" name="Rectangle 2"/>
          <p:cNvSpPr>
            <a:spLocks noGrp="1" noChangeArrowheads="1"/>
          </p:cNvSpPr>
          <p:nvPr>
            <p:ph type="title"/>
          </p:nvPr>
        </p:nvSpPr>
        <p:spPr/>
        <p:txBody>
          <a:bodyPr/>
          <a:lstStyle/>
          <a:p>
            <a:r>
              <a:rPr lang="bg-BG"/>
              <a:t>Блокова структура</a:t>
            </a:r>
          </a:p>
        </p:txBody>
      </p:sp>
      <p:sp>
        <p:nvSpPr>
          <p:cNvPr id="79875" name="Rectangle 3"/>
          <p:cNvSpPr>
            <a:spLocks noGrp="1" noChangeArrowheads="1"/>
          </p:cNvSpPr>
          <p:nvPr>
            <p:ph type="body" idx="1"/>
          </p:nvPr>
        </p:nvSpPr>
        <p:spPr/>
        <p:txBody>
          <a:bodyPr/>
          <a:lstStyle/>
          <a:p>
            <a:r>
              <a:rPr lang="bg-BG"/>
              <a:t>От гледна точка на стила е добре да избягвате употребата на имена на променливи, които скриват имена в някоя външна област; потенциалната възможност да се объркате или да сгрешите е доста голяма.</a:t>
            </a:r>
          </a:p>
        </p:txBody>
      </p:sp>
    </p:spTree>
    <p:extLst>
      <p:ext uri="{BB962C8B-B14F-4D97-AF65-F5344CB8AC3E}">
        <p14:creationId xmlns:p14="http://schemas.microsoft.com/office/powerpoint/2010/main" val="620220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lide Number Placeholder 5"/>
          <p:cNvSpPr>
            <a:spLocks noGrp="1"/>
          </p:cNvSpPr>
          <p:nvPr>
            <p:ph type="sldNum" sz="quarter" idx="12"/>
          </p:nvPr>
        </p:nvSpPr>
        <p:spPr/>
        <p:txBody>
          <a:bodyPr/>
          <a:lstStyle/>
          <a:p>
            <a:fld id="{89E3D79A-38CE-4CE0-808D-DBE7170E39F8}" type="slidenum">
              <a:rPr lang="en-US"/>
              <a:pPr/>
              <a:t>47</a:t>
            </a:fld>
            <a:endParaRPr lang="en-US"/>
          </a:p>
        </p:txBody>
      </p:sp>
      <p:sp>
        <p:nvSpPr>
          <p:cNvPr id="66562" name="Rectangle 2"/>
          <p:cNvSpPr>
            <a:spLocks noGrp="1" noChangeArrowheads="1"/>
          </p:cNvSpPr>
          <p:nvPr>
            <p:ph type="title"/>
          </p:nvPr>
        </p:nvSpPr>
        <p:spPr>
          <a:xfrm>
            <a:off x="685800" y="301625"/>
            <a:ext cx="7772400" cy="966788"/>
          </a:xfrm>
        </p:spPr>
        <p:txBody>
          <a:bodyPr/>
          <a:lstStyle/>
          <a:p>
            <a:r>
              <a:rPr lang="bg-BG" sz="3600"/>
              <a:t>Видимост и време на живот</a:t>
            </a:r>
            <a:endParaRPr lang="en-US" sz="3600"/>
          </a:p>
        </p:txBody>
      </p:sp>
      <p:graphicFrame>
        <p:nvGraphicFramePr>
          <p:cNvPr id="67169" name="Group 609"/>
          <p:cNvGraphicFramePr>
            <a:graphicFrameLocks noGrp="1"/>
          </p:cNvGraphicFramePr>
          <p:nvPr>
            <p:ph idx="1"/>
          </p:nvPr>
        </p:nvGraphicFramePr>
        <p:xfrm>
          <a:off x="755650" y="1341438"/>
          <a:ext cx="7772400" cy="5029200"/>
        </p:xfrm>
        <a:graphic>
          <a:graphicData uri="http://schemas.openxmlformats.org/drawingml/2006/table">
            <a:tbl>
              <a:tblPr/>
              <a:tblGrid>
                <a:gridCol w="1316038"/>
                <a:gridCol w="2489200"/>
                <a:gridCol w="1231900"/>
                <a:gridCol w="1360487"/>
                <a:gridCol w="1374775"/>
              </a:tblGrid>
              <a:tr h="527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cs typeface="Times New Roman" pitchFamily="18" charset="0"/>
                        </a:rPr>
                        <a:t>Ниво</a:t>
                      </a:r>
                      <a:endParaRPr kumimoji="0" lang="bg-BG"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Елемент</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Клас памет</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Време на живот</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Видимост</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9775">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Външно</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Деклариране на променливи</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static</a:t>
                      </a: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Глобално</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Само в текущия файл</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050">
                <a:tc vMerge="1">
                  <a:txBody>
                    <a:bodyPr/>
                    <a:lstStyle/>
                    <a:p>
                      <a:endParaRPr lang="bg-BG"/>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Деклариране на променливи</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extern</a:t>
                      </a: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Глобално</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Във всички файлове</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8188">
                <a:tc vMerge="1">
                  <a:txBody>
                    <a:bodyPr/>
                    <a:lstStyle/>
                    <a:p>
                      <a:endParaRPr lang="bg-BG"/>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cs typeface="Times New Roman" pitchFamily="18" charset="0"/>
                        </a:rPr>
                        <a:t>Деклариране/дефиниране на функции</a:t>
                      </a:r>
                      <a:endParaRPr kumimoji="0" lang="bg-BG"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static</a:t>
                      </a: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Глобално</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Само в текущия файл</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8638">
                <a:tc vMerge="1">
                  <a:txBody>
                    <a:bodyPr/>
                    <a:lstStyle/>
                    <a:p>
                      <a:endParaRPr lang="bg-BG"/>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Деклариране/дефиниране на функции</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extern</a:t>
                      </a: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Глобално</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Във всички файлове</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05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Вътрешно</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Деклариране/дефиниране на променливи</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extern</a:t>
                      </a: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 или </a:t>
                      </a: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static</a:t>
                      </a: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Глобално</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В блока</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050">
                <a:tc vMerge="1">
                  <a:txBody>
                    <a:bodyPr/>
                    <a:lstStyle/>
                    <a:p>
                      <a:endParaRPr lang="bg-BG"/>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Деклариране/дефиниране на променливи</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auto </a:t>
                      </a: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или </a:t>
                      </a: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register</a:t>
                      </a: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Локално</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cs typeface="Times New Roman" pitchFamily="18" charset="0"/>
                        </a:rPr>
                        <a:t>В блока</a:t>
                      </a:r>
                      <a:endParaRPr kumimoji="0" lang="bg-BG"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2012867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dt" sz="half" idx="4294967295"/>
          </p:nvPr>
        </p:nvSpPr>
        <p:spPr>
          <a:xfrm>
            <a:off x="457200" y="6248400"/>
            <a:ext cx="2133600" cy="457200"/>
          </a:xfrm>
          <a:prstGeom prst="rect">
            <a:avLst/>
          </a:prstGeom>
        </p:spPr>
        <p:txBody>
          <a:bodyPr/>
          <a:lstStyle/>
          <a:p>
            <a:r>
              <a:rPr lang="bg-BG"/>
              <a:t>Д. Гоцева</a:t>
            </a:r>
          </a:p>
        </p:txBody>
      </p:sp>
      <p:sp>
        <p:nvSpPr>
          <p:cNvPr id="5" name="Rectangle 9"/>
          <p:cNvSpPr>
            <a:spLocks noGrp="1" noChangeArrowheads="1"/>
          </p:cNvSpPr>
          <p:nvPr>
            <p:ph type="ftr" sz="quarter" idx="4294967295"/>
          </p:nvPr>
        </p:nvSpPr>
        <p:spPr>
          <a:xfrm>
            <a:off x="3124200" y="6248400"/>
            <a:ext cx="2895600" cy="457200"/>
          </a:xfrm>
          <a:prstGeom prst="rect">
            <a:avLst/>
          </a:prstGeom>
        </p:spPr>
        <p:txBody>
          <a:bodyPr/>
          <a:lstStyle/>
          <a:p>
            <a:r>
              <a:rPr lang="bg-BG"/>
              <a:t>ПИК3 - Лекции</a:t>
            </a:r>
          </a:p>
        </p:txBody>
      </p:sp>
      <p:sp>
        <p:nvSpPr>
          <p:cNvPr id="6" name="Rectangle 10"/>
          <p:cNvSpPr>
            <a:spLocks noGrp="1" noChangeArrowheads="1"/>
          </p:cNvSpPr>
          <p:nvPr>
            <p:ph type="sldNum" sz="quarter" idx="4294967295"/>
          </p:nvPr>
        </p:nvSpPr>
        <p:spPr>
          <a:xfrm>
            <a:off x="6553200" y="6248400"/>
            <a:ext cx="2133600" cy="457200"/>
          </a:xfrm>
          <a:prstGeom prst="rect">
            <a:avLst/>
          </a:prstGeom>
        </p:spPr>
        <p:txBody>
          <a:bodyPr/>
          <a:lstStyle/>
          <a:p>
            <a:fld id="{A813CBDA-61DD-4504-9CCB-329332ACF8D8}" type="slidenum">
              <a:rPr lang="bg-BG"/>
              <a:pPr/>
              <a:t>48</a:t>
            </a:fld>
            <a:endParaRPr lang="bg-BG"/>
          </a:p>
        </p:txBody>
      </p:sp>
      <p:sp>
        <p:nvSpPr>
          <p:cNvPr id="112644" name="Rectangle 4"/>
          <p:cNvSpPr>
            <a:spLocks noGrp="1" noChangeArrowheads="1"/>
          </p:cNvSpPr>
          <p:nvPr>
            <p:ph type="ctrTitle"/>
          </p:nvPr>
        </p:nvSpPr>
        <p:spPr/>
        <p:txBody>
          <a:bodyPr/>
          <a:lstStyle/>
          <a:p>
            <a:r>
              <a:rPr lang="bg-BG"/>
              <a:t>Демо</a:t>
            </a:r>
          </a:p>
        </p:txBody>
      </p:sp>
      <p:sp>
        <p:nvSpPr>
          <p:cNvPr id="112645" name="Rectangle 5"/>
          <p:cNvSpPr>
            <a:spLocks noGrp="1" noChangeArrowheads="1"/>
          </p:cNvSpPr>
          <p:nvPr>
            <p:ph type="subTitle" idx="1"/>
          </p:nvPr>
        </p:nvSpPr>
        <p:spPr/>
        <p:txBody>
          <a:bodyPr/>
          <a:lstStyle/>
          <a:p>
            <a:r>
              <a:rPr lang="en-US">
                <a:hlinkClick r:id="rId2" action="ppaction://hlinkfile"/>
              </a:rPr>
              <a:t>EX61.C</a:t>
            </a:r>
            <a:endParaRPr lang="en-US"/>
          </a:p>
        </p:txBody>
      </p:sp>
    </p:spTree>
    <p:extLst>
      <p:ext uri="{BB962C8B-B14F-4D97-AF65-F5344CB8AC3E}">
        <p14:creationId xmlns:p14="http://schemas.microsoft.com/office/powerpoint/2010/main" val="2919702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bg-BG"/>
              <a:t>Д. Гоцева</a:t>
            </a:r>
          </a:p>
        </p:txBody>
      </p:sp>
      <p:sp>
        <p:nvSpPr>
          <p:cNvPr id="7" name="Footer Placeholder 5"/>
          <p:cNvSpPr>
            <a:spLocks noGrp="1"/>
          </p:cNvSpPr>
          <p:nvPr>
            <p:ph type="ftr" sz="quarter" idx="11"/>
          </p:nvPr>
        </p:nvSpPr>
        <p:spPr/>
        <p:txBody>
          <a:bodyPr/>
          <a:lstStyle/>
          <a:p>
            <a:r>
              <a:rPr lang="bg-BG"/>
              <a:t>ПИК3 - Лекции</a:t>
            </a:r>
          </a:p>
        </p:txBody>
      </p:sp>
      <p:sp>
        <p:nvSpPr>
          <p:cNvPr id="8" name="Slide Number Placeholder 6"/>
          <p:cNvSpPr>
            <a:spLocks noGrp="1"/>
          </p:cNvSpPr>
          <p:nvPr>
            <p:ph type="sldNum" sz="quarter" idx="12"/>
          </p:nvPr>
        </p:nvSpPr>
        <p:spPr/>
        <p:txBody>
          <a:bodyPr/>
          <a:lstStyle/>
          <a:p>
            <a:fld id="{413AF957-A2DA-4E7F-A37E-E5D2F87CBD6C}" type="slidenum">
              <a:rPr lang="bg-BG"/>
              <a:pPr/>
              <a:t>49</a:t>
            </a:fld>
            <a:endParaRPr lang="bg-BG"/>
          </a:p>
        </p:txBody>
      </p:sp>
      <p:sp>
        <p:nvSpPr>
          <p:cNvPr id="80898" name="Rectangle 2"/>
          <p:cNvSpPr>
            <a:spLocks noGrp="1" noChangeArrowheads="1"/>
          </p:cNvSpPr>
          <p:nvPr>
            <p:ph type="title"/>
          </p:nvPr>
        </p:nvSpPr>
        <p:spPr/>
        <p:txBody>
          <a:bodyPr/>
          <a:lstStyle/>
          <a:p>
            <a:r>
              <a:rPr lang="bg-BG"/>
              <a:t>Инициализация</a:t>
            </a:r>
          </a:p>
        </p:txBody>
      </p:sp>
      <p:sp>
        <p:nvSpPr>
          <p:cNvPr id="80899" name="Rectangle 3"/>
          <p:cNvSpPr>
            <a:spLocks noGrp="1" noChangeArrowheads="1"/>
          </p:cNvSpPr>
          <p:nvPr>
            <p:ph type="body" sz="half" idx="1"/>
          </p:nvPr>
        </p:nvSpPr>
        <p:spPr>
          <a:xfrm>
            <a:off x="1370013" y="1827213"/>
            <a:ext cx="7313612" cy="2897187"/>
          </a:xfrm>
        </p:spPr>
        <p:txBody>
          <a:bodyPr/>
          <a:lstStyle/>
          <a:p>
            <a:r>
              <a:rPr lang="bg-BG" sz="2100"/>
              <a:t>Ако липсва ясна инициализация, външните и статичните променливи се инициализират с нули; автоматичните и register променливите имат неопределени начални стойности.</a:t>
            </a:r>
          </a:p>
          <a:p>
            <a:r>
              <a:rPr lang="bg-BG" sz="2100"/>
              <a:t>Скаларните променливи могат да се инициализират, когато се дефинират, като зад името им се постави знак за равенство и израз:</a:t>
            </a:r>
          </a:p>
        </p:txBody>
      </p:sp>
      <p:sp>
        <p:nvSpPr>
          <p:cNvPr id="80900" name="Rectangle 4"/>
          <p:cNvSpPr>
            <a:spLocks noGrp="1" noChangeArrowheads="1"/>
          </p:cNvSpPr>
          <p:nvPr>
            <p:ph sz="half" idx="2"/>
          </p:nvPr>
        </p:nvSpPr>
        <p:spPr/>
        <p:txBody>
          <a:bodyPr/>
          <a:lstStyle/>
          <a:p>
            <a:endParaRPr lang="bg-BG" sz="2500"/>
          </a:p>
        </p:txBody>
      </p:sp>
      <p:pic>
        <p:nvPicPr>
          <p:cNvPr id="8090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4581525"/>
            <a:ext cx="6305550"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789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7171"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7172"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ECD54E8E-724A-4F78-9F70-8D1718682060}" type="slidenum">
              <a:rPr lang="bg-BG" smtClean="0"/>
              <a:pPr eaLnBrk="1" hangingPunct="1"/>
              <a:t>5</a:t>
            </a:fld>
            <a:endParaRPr lang="bg-BG" smtClean="0"/>
          </a:p>
        </p:txBody>
      </p:sp>
      <p:sp>
        <p:nvSpPr>
          <p:cNvPr id="165890" name="Rectangle 2"/>
          <p:cNvSpPr>
            <a:spLocks noGrp="1" noChangeArrowheads="1"/>
          </p:cNvSpPr>
          <p:nvPr>
            <p:ph type="title"/>
          </p:nvPr>
        </p:nvSpPr>
        <p:spPr/>
        <p:txBody>
          <a:bodyPr/>
          <a:lstStyle/>
          <a:p>
            <a:pPr eaLnBrk="1" hangingPunct="1">
              <a:defRPr/>
            </a:pPr>
            <a:r>
              <a:rPr lang="bg-BG" smtClean="0"/>
              <a:t>Други операции</a:t>
            </a:r>
          </a:p>
        </p:txBody>
      </p:sp>
      <p:sp>
        <p:nvSpPr>
          <p:cNvPr id="7174" name="Rectangle 3"/>
          <p:cNvSpPr>
            <a:spLocks noGrp="1" noChangeArrowheads="1"/>
          </p:cNvSpPr>
          <p:nvPr>
            <p:ph type="body" idx="1"/>
          </p:nvPr>
        </p:nvSpPr>
        <p:spPr/>
        <p:txBody>
          <a:bodyPr/>
          <a:lstStyle/>
          <a:p>
            <a:pPr eaLnBrk="1" hangingPunct="1"/>
            <a:r>
              <a:rPr lang="bg-BG" sz="2800" smtClean="0"/>
              <a:t>В съвременните компютърни езици, със стек се осъществяват повече операции. </a:t>
            </a:r>
          </a:p>
          <a:p>
            <a:pPr eaLnBrk="1" hangingPunct="1"/>
            <a:r>
              <a:rPr lang="bg-BG" sz="2800" smtClean="0"/>
              <a:t>Някои приложения имат функция, която връща текущия дължина на стека. </a:t>
            </a:r>
          </a:p>
          <a:p>
            <a:pPr eaLnBrk="1" hangingPunct="1"/>
            <a:r>
              <a:rPr lang="bg-BG" sz="2800" smtClean="0"/>
              <a:t>Друг типична операция е помощник </a:t>
            </a:r>
            <a:r>
              <a:rPr lang="en-US" sz="2800" i="1" smtClean="0"/>
              <a:t>top</a:t>
            </a:r>
            <a:r>
              <a:rPr lang="bg-BG" sz="2800" smtClean="0"/>
              <a:t> (известна също като </a:t>
            </a:r>
            <a:r>
              <a:rPr lang="en-US" sz="2800" i="1" smtClean="0"/>
              <a:t>peek</a:t>
            </a:r>
            <a:r>
              <a:rPr lang="bg-BG" sz="2800" i="1" smtClean="0"/>
              <a:t>),</a:t>
            </a:r>
            <a:r>
              <a:rPr lang="bg-BG" sz="2800" smtClean="0"/>
              <a:t> която връща елемента от върха на стека без да го премахва.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bg-BG"/>
              <a:t>Д. Гоцева</a:t>
            </a:r>
          </a:p>
        </p:txBody>
      </p:sp>
      <p:sp>
        <p:nvSpPr>
          <p:cNvPr id="5" name="Footer Placeholder 4"/>
          <p:cNvSpPr>
            <a:spLocks noGrp="1"/>
          </p:cNvSpPr>
          <p:nvPr>
            <p:ph type="ftr" sz="quarter" idx="11"/>
          </p:nvPr>
        </p:nvSpPr>
        <p:spPr/>
        <p:txBody>
          <a:bodyPr/>
          <a:lstStyle/>
          <a:p>
            <a:r>
              <a:rPr lang="bg-BG"/>
              <a:t>ПИК3 - Лекции</a:t>
            </a:r>
          </a:p>
        </p:txBody>
      </p:sp>
      <p:sp>
        <p:nvSpPr>
          <p:cNvPr id="6" name="Slide Number Placeholder 5"/>
          <p:cNvSpPr>
            <a:spLocks noGrp="1"/>
          </p:cNvSpPr>
          <p:nvPr>
            <p:ph type="sldNum" sz="quarter" idx="12"/>
          </p:nvPr>
        </p:nvSpPr>
        <p:spPr/>
        <p:txBody>
          <a:bodyPr/>
          <a:lstStyle/>
          <a:p>
            <a:fld id="{D47CBC89-5BC6-43D1-B006-624B005ED8BB}" type="slidenum">
              <a:rPr lang="bg-BG"/>
              <a:pPr/>
              <a:t>50</a:t>
            </a:fld>
            <a:endParaRPr lang="bg-BG"/>
          </a:p>
        </p:txBody>
      </p:sp>
      <p:sp>
        <p:nvSpPr>
          <p:cNvPr id="81922" name="Rectangle 2"/>
          <p:cNvSpPr>
            <a:spLocks noGrp="1" noChangeArrowheads="1"/>
          </p:cNvSpPr>
          <p:nvPr>
            <p:ph type="title"/>
          </p:nvPr>
        </p:nvSpPr>
        <p:spPr/>
        <p:txBody>
          <a:bodyPr/>
          <a:lstStyle/>
          <a:p>
            <a:r>
              <a:rPr lang="bg-BG"/>
              <a:t>Инициализация</a:t>
            </a:r>
          </a:p>
        </p:txBody>
      </p:sp>
      <p:sp>
        <p:nvSpPr>
          <p:cNvPr id="81923" name="Rectangle 3"/>
          <p:cNvSpPr>
            <a:spLocks noGrp="1" noChangeArrowheads="1"/>
          </p:cNvSpPr>
          <p:nvPr>
            <p:ph type="body" idx="1"/>
          </p:nvPr>
        </p:nvSpPr>
        <p:spPr/>
        <p:txBody>
          <a:bodyPr/>
          <a:lstStyle/>
          <a:p>
            <a:pPr>
              <a:lnSpc>
                <a:spcPct val="90000"/>
              </a:lnSpc>
            </a:pPr>
            <a:r>
              <a:rPr lang="bg-BG" sz="2100"/>
              <a:t>При външните и статичните променливи инициализаторът трябва да бъде константен израз; инициализацията се извършва само веднъж, обикновено преди изпълнението на програмата. При автоматичните и register променливи инициализацията се извършва всеки път, когато програмата влезе във функцията или в блока.</a:t>
            </a:r>
          </a:p>
          <a:p>
            <a:pPr>
              <a:lnSpc>
                <a:spcPct val="90000"/>
              </a:lnSpc>
            </a:pPr>
            <a:r>
              <a:rPr lang="bg-BG" sz="2100"/>
              <a:t>При автоматични и register променливи не е задължително инициализаторът да бъде константа: той може да е всеки израз, който съдържа предварително дефинирани стойности, включително извикване на функция. </a:t>
            </a:r>
          </a:p>
        </p:txBody>
      </p:sp>
    </p:spTree>
    <p:extLst>
      <p:ext uri="{BB962C8B-B14F-4D97-AF65-F5344CB8AC3E}">
        <p14:creationId xmlns:p14="http://schemas.microsoft.com/office/powerpoint/2010/main" val="9625463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bg-BG"/>
              <a:t>Д. Гоцева</a:t>
            </a:r>
          </a:p>
        </p:txBody>
      </p:sp>
      <p:sp>
        <p:nvSpPr>
          <p:cNvPr id="5" name="Footer Placeholder 4"/>
          <p:cNvSpPr>
            <a:spLocks noGrp="1"/>
          </p:cNvSpPr>
          <p:nvPr>
            <p:ph type="ftr" sz="quarter" idx="11"/>
          </p:nvPr>
        </p:nvSpPr>
        <p:spPr/>
        <p:txBody>
          <a:bodyPr/>
          <a:lstStyle/>
          <a:p>
            <a:r>
              <a:rPr lang="bg-BG"/>
              <a:t>ПИК3 - Лекции</a:t>
            </a:r>
          </a:p>
        </p:txBody>
      </p:sp>
      <p:sp>
        <p:nvSpPr>
          <p:cNvPr id="6" name="Slide Number Placeholder 5"/>
          <p:cNvSpPr>
            <a:spLocks noGrp="1"/>
          </p:cNvSpPr>
          <p:nvPr>
            <p:ph type="sldNum" sz="quarter" idx="12"/>
          </p:nvPr>
        </p:nvSpPr>
        <p:spPr/>
        <p:txBody>
          <a:bodyPr/>
          <a:lstStyle/>
          <a:p>
            <a:fld id="{C350FFA2-2ADE-472C-88A4-C5CE68B98E7B}" type="slidenum">
              <a:rPr lang="bg-BG"/>
              <a:pPr/>
              <a:t>51</a:t>
            </a:fld>
            <a:endParaRPr lang="bg-BG"/>
          </a:p>
        </p:txBody>
      </p:sp>
      <p:sp>
        <p:nvSpPr>
          <p:cNvPr id="92162" name="Rectangle 2"/>
          <p:cNvSpPr>
            <a:spLocks noGrp="1" noChangeArrowheads="1"/>
          </p:cNvSpPr>
          <p:nvPr>
            <p:ph type="title"/>
          </p:nvPr>
        </p:nvSpPr>
        <p:spPr/>
        <p:txBody>
          <a:bodyPr/>
          <a:lstStyle/>
          <a:p>
            <a:r>
              <a:rPr lang="bg-BG"/>
              <a:t>Инициализация</a:t>
            </a:r>
          </a:p>
        </p:txBody>
      </p:sp>
      <p:sp>
        <p:nvSpPr>
          <p:cNvPr id="92163" name="Rectangle 3"/>
          <p:cNvSpPr>
            <a:spLocks noGrp="1" noChangeArrowheads="1"/>
          </p:cNvSpPr>
          <p:nvPr>
            <p:ph type="body" idx="1"/>
          </p:nvPr>
        </p:nvSpPr>
        <p:spPr/>
        <p:txBody>
          <a:bodyPr/>
          <a:lstStyle/>
          <a:p>
            <a:pPr>
              <a:lnSpc>
                <a:spcPct val="90000"/>
              </a:lnSpc>
            </a:pPr>
            <a:r>
              <a:rPr lang="bg-BG" sz="2500"/>
              <a:t>Инициализацията на автоматични променливи представлява по-кратък запис на операторите за присвояване. Кой от двата формата ще решите да използвате, зависи изцяло от вашите предпочитания. В повечето случаи ние използваме отделни оператори за присвояване, тъй като инициализаторите в декларации се виждат по-трудно, а и обикновено са далеч от мястото, където се прилагат.</a:t>
            </a:r>
          </a:p>
        </p:txBody>
      </p:sp>
    </p:spTree>
    <p:extLst>
      <p:ext uri="{BB962C8B-B14F-4D97-AF65-F5344CB8AC3E}">
        <p14:creationId xmlns:p14="http://schemas.microsoft.com/office/powerpoint/2010/main" val="8958291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bg-BG"/>
              <a:t>Д. Гоцева</a:t>
            </a:r>
          </a:p>
        </p:txBody>
      </p:sp>
      <p:sp>
        <p:nvSpPr>
          <p:cNvPr id="6" name="Footer Placeholder 4"/>
          <p:cNvSpPr>
            <a:spLocks noGrp="1"/>
          </p:cNvSpPr>
          <p:nvPr>
            <p:ph type="ftr" sz="quarter" idx="11"/>
          </p:nvPr>
        </p:nvSpPr>
        <p:spPr/>
        <p:txBody>
          <a:bodyPr/>
          <a:lstStyle/>
          <a:p>
            <a:r>
              <a:rPr lang="bg-BG"/>
              <a:t>ПИК3 - Лекции</a:t>
            </a:r>
          </a:p>
        </p:txBody>
      </p:sp>
      <p:sp>
        <p:nvSpPr>
          <p:cNvPr id="7" name="Slide Number Placeholder 5"/>
          <p:cNvSpPr>
            <a:spLocks noGrp="1"/>
          </p:cNvSpPr>
          <p:nvPr>
            <p:ph type="sldNum" sz="quarter" idx="12"/>
          </p:nvPr>
        </p:nvSpPr>
        <p:spPr/>
        <p:txBody>
          <a:bodyPr/>
          <a:lstStyle/>
          <a:p>
            <a:fld id="{3A47A665-F30D-4FC0-A8F1-CF08917D513A}" type="slidenum">
              <a:rPr lang="bg-BG"/>
              <a:pPr/>
              <a:t>52</a:t>
            </a:fld>
            <a:endParaRPr lang="bg-BG"/>
          </a:p>
        </p:txBody>
      </p:sp>
      <p:sp>
        <p:nvSpPr>
          <p:cNvPr id="91138" name="Rectangle 2"/>
          <p:cNvSpPr>
            <a:spLocks noGrp="1" noChangeArrowheads="1"/>
          </p:cNvSpPr>
          <p:nvPr>
            <p:ph type="title"/>
          </p:nvPr>
        </p:nvSpPr>
        <p:spPr/>
        <p:txBody>
          <a:bodyPr/>
          <a:lstStyle/>
          <a:p>
            <a:r>
              <a:rPr lang="bg-BG"/>
              <a:t>Инициализация</a:t>
            </a:r>
          </a:p>
        </p:txBody>
      </p:sp>
      <p:sp>
        <p:nvSpPr>
          <p:cNvPr id="91139" name="Rectangle 3"/>
          <p:cNvSpPr>
            <a:spLocks noGrp="1" noChangeArrowheads="1"/>
          </p:cNvSpPr>
          <p:nvPr>
            <p:ph type="body" idx="1"/>
          </p:nvPr>
        </p:nvSpPr>
        <p:spPr/>
        <p:txBody>
          <a:bodyPr/>
          <a:lstStyle/>
          <a:p>
            <a:r>
              <a:rPr lang="bg-BG" sz="2500"/>
              <a:t>Всеки масив може да бъде инициализиран, като след декларацията му се постави списък от първоначални стойности, затворени във фигурни скоби и разделени помежду си със запетаи. </a:t>
            </a:r>
          </a:p>
          <a:p>
            <a:r>
              <a:rPr lang="bg-BG" sz="2500"/>
              <a:t>Когато размерът на масив не е зададен, компилаторът изчислява дължината му, като преброява инициализаторите. </a:t>
            </a:r>
          </a:p>
        </p:txBody>
      </p:sp>
      <p:pic>
        <p:nvPicPr>
          <p:cNvPr id="9114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5516563"/>
            <a:ext cx="72009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5826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bg-BG"/>
              <a:t>Д. Гоцева</a:t>
            </a:r>
          </a:p>
        </p:txBody>
      </p:sp>
      <p:sp>
        <p:nvSpPr>
          <p:cNvPr id="5" name="Footer Placeholder 4"/>
          <p:cNvSpPr>
            <a:spLocks noGrp="1"/>
          </p:cNvSpPr>
          <p:nvPr>
            <p:ph type="ftr" sz="quarter" idx="11"/>
          </p:nvPr>
        </p:nvSpPr>
        <p:spPr/>
        <p:txBody>
          <a:bodyPr/>
          <a:lstStyle/>
          <a:p>
            <a:r>
              <a:rPr lang="bg-BG"/>
              <a:t>ПИК3 - Лекции</a:t>
            </a:r>
          </a:p>
        </p:txBody>
      </p:sp>
      <p:sp>
        <p:nvSpPr>
          <p:cNvPr id="6" name="Slide Number Placeholder 5"/>
          <p:cNvSpPr>
            <a:spLocks noGrp="1"/>
          </p:cNvSpPr>
          <p:nvPr>
            <p:ph type="sldNum" sz="quarter" idx="12"/>
          </p:nvPr>
        </p:nvSpPr>
        <p:spPr/>
        <p:txBody>
          <a:bodyPr/>
          <a:lstStyle/>
          <a:p>
            <a:fld id="{32579A2C-C504-48BE-AAE7-EE49DC3433D3}" type="slidenum">
              <a:rPr lang="bg-BG"/>
              <a:pPr/>
              <a:t>53</a:t>
            </a:fld>
            <a:endParaRPr lang="bg-BG"/>
          </a:p>
        </p:txBody>
      </p:sp>
      <p:sp>
        <p:nvSpPr>
          <p:cNvPr id="90114" name="Rectangle 2"/>
          <p:cNvSpPr>
            <a:spLocks noGrp="1" noChangeArrowheads="1"/>
          </p:cNvSpPr>
          <p:nvPr>
            <p:ph type="title"/>
          </p:nvPr>
        </p:nvSpPr>
        <p:spPr/>
        <p:txBody>
          <a:bodyPr/>
          <a:lstStyle/>
          <a:p>
            <a:r>
              <a:rPr lang="bg-BG"/>
              <a:t>Инициализация</a:t>
            </a:r>
          </a:p>
        </p:txBody>
      </p:sp>
      <p:sp>
        <p:nvSpPr>
          <p:cNvPr id="90115" name="Rectangle 3"/>
          <p:cNvSpPr>
            <a:spLocks noGrp="1" noChangeArrowheads="1"/>
          </p:cNvSpPr>
          <p:nvPr>
            <p:ph type="body" idx="1"/>
          </p:nvPr>
        </p:nvSpPr>
        <p:spPr/>
        <p:txBody>
          <a:bodyPr/>
          <a:lstStyle/>
          <a:p>
            <a:pPr>
              <a:lnSpc>
                <a:spcPct val="80000"/>
              </a:lnSpc>
            </a:pPr>
            <a:r>
              <a:rPr lang="bg-BG" sz="2500"/>
              <a:t>Ако броят на инициализаторите на масив е по-малък от зададения размер, при външните, статичните и автоматичните променливи липсващите елементи приемат стойност нула. </a:t>
            </a:r>
          </a:p>
          <a:p>
            <a:pPr>
              <a:lnSpc>
                <a:spcPct val="80000"/>
              </a:lnSpc>
            </a:pPr>
            <a:r>
              <a:rPr lang="bg-BG" sz="2500"/>
              <a:t>Ако инициализаторите надхвърлят допустимия размер, това се приема за грешка. Няма възможност да зададете повторение на някой инициализатор, нито да инициализирате елемент от средата на масива, без да сте задали предшестващите го стойности.</a:t>
            </a:r>
          </a:p>
        </p:txBody>
      </p:sp>
    </p:spTree>
    <p:extLst>
      <p:ext uri="{BB962C8B-B14F-4D97-AF65-F5344CB8AC3E}">
        <p14:creationId xmlns:p14="http://schemas.microsoft.com/office/powerpoint/2010/main" val="18487262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bg-BG"/>
              <a:t>Д. Гоцева</a:t>
            </a:r>
          </a:p>
        </p:txBody>
      </p:sp>
      <p:sp>
        <p:nvSpPr>
          <p:cNvPr id="5" name="Footer Placeholder 4"/>
          <p:cNvSpPr>
            <a:spLocks noGrp="1"/>
          </p:cNvSpPr>
          <p:nvPr>
            <p:ph type="ftr" sz="quarter" idx="11"/>
          </p:nvPr>
        </p:nvSpPr>
        <p:spPr/>
        <p:txBody>
          <a:bodyPr/>
          <a:lstStyle/>
          <a:p>
            <a:r>
              <a:rPr lang="bg-BG"/>
              <a:t>ПИК3 - Лекции</a:t>
            </a:r>
          </a:p>
        </p:txBody>
      </p:sp>
      <p:sp>
        <p:nvSpPr>
          <p:cNvPr id="6" name="Slide Number Placeholder 5"/>
          <p:cNvSpPr>
            <a:spLocks noGrp="1"/>
          </p:cNvSpPr>
          <p:nvPr>
            <p:ph type="sldNum" sz="quarter" idx="12"/>
          </p:nvPr>
        </p:nvSpPr>
        <p:spPr/>
        <p:txBody>
          <a:bodyPr/>
          <a:lstStyle/>
          <a:p>
            <a:fld id="{C1274C48-9E8E-4631-8293-D06A6BCBE3BE}" type="slidenum">
              <a:rPr lang="bg-BG"/>
              <a:pPr/>
              <a:t>54</a:t>
            </a:fld>
            <a:endParaRPr lang="bg-BG"/>
          </a:p>
        </p:txBody>
      </p:sp>
      <p:sp>
        <p:nvSpPr>
          <p:cNvPr id="98306" name="Rectangle 2"/>
          <p:cNvSpPr>
            <a:spLocks noGrp="1" noChangeArrowheads="1"/>
          </p:cNvSpPr>
          <p:nvPr>
            <p:ph type="title"/>
          </p:nvPr>
        </p:nvSpPr>
        <p:spPr/>
        <p:txBody>
          <a:bodyPr/>
          <a:lstStyle/>
          <a:p>
            <a:r>
              <a:rPr lang="bg-BG"/>
              <a:t>Инициализация</a:t>
            </a:r>
          </a:p>
        </p:txBody>
      </p:sp>
      <p:sp>
        <p:nvSpPr>
          <p:cNvPr id="98307" name="Rectangle 3"/>
          <p:cNvSpPr>
            <a:spLocks noGrp="1" noChangeArrowheads="1"/>
          </p:cNvSpPr>
          <p:nvPr>
            <p:ph type="body" idx="1"/>
          </p:nvPr>
        </p:nvSpPr>
        <p:spPr/>
        <p:txBody>
          <a:bodyPr/>
          <a:lstStyle/>
          <a:p>
            <a:pPr>
              <a:lnSpc>
                <a:spcPct val="90000"/>
              </a:lnSpc>
            </a:pPr>
            <a:r>
              <a:rPr lang="bg-BG" sz="2500"/>
              <a:t>Масивите от символи представляват специален случай на инициализация; можете да използвате низ вместо записа с фигурни скоби и запетаи. </a:t>
            </a:r>
          </a:p>
          <a:p>
            <a:pPr>
              <a:lnSpc>
                <a:spcPct val="90000"/>
              </a:lnSpc>
              <a:buFont typeface="Wingdings" pitchFamily="2" charset="2"/>
              <a:buNone/>
            </a:pPr>
            <a:r>
              <a:rPr lang="bg-BG" sz="2500">
                <a:solidFill>
                  <a:schemeClr val="hlink"/>
                </a:solidFill>
              </a:rPr>
              <a:t>char pattern[] = "ould";</a:t>
            </a:r>
          </a:p>
          <a:p>
            <a:pPr>
              <a:lnSpc>
                <a:spcPct val="90000"/>
              </a:lnSpc>
            </a:pPr>
            <a:r>
              <a:rPr lang="bg-BG" sz="2500"/>
              <a:t>е по-кратък вариант на еквивалентния запис</a:t>
            </a:r>
          </a:p>
          <a:p>
            <a:pPr>
              <a:lnSpc>
                <a:spcPct val="90000"/>
              </a:lnSpc>
              <a:buFont typeface="Wingdings" pitchFamily="2" charset="2"/>
              <a:buNone/>
            </a:pPr>
            <a:r>
              <a:rPr lang="bg-BG" sz="2500">
                <a:solidFill>
                  <a:schemeClr val="accent1"/>
                </a:solidFill>
              </a:rPr>
              <a:t>char pattern [] - { 'о' 'u', 'l', 'd', '\0' };</a:t>
            </a:r>
          </a:p>
          <a:p>
            <a:pPr>
              <a:lnSpc>
                <a:spcPct val="90000"/>
              </a:lnSpc>
            </a:pPr>
            <a:r>
              <a:rPr lang="bg-BG" sz="2500"/>
              <a:t>В този случай размерът на масива е пет (четири символа и краен '\0').</a:t>
            </a:r>
          </a:p>
        </p:txBody>
      </p:sp>
    </p:spTree>
    <p:extLst>
      <p:ext uri="{BB962C8B-B14F-4D97-AF65-F5344CB8AC3E}">
        <p14:creationId xmlns:p14="http://schemas.microsoft.com/office/powerpoint/2010/main" val="307065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8195"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8196"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6CC99396-8DC4-48A2-B457-0B223891DA98}" type="slidenum">
              <a:rPr lang="bg-BG" smtClean="0"/>
              <a:pPr eaLnBrk="1" hangingPunct="1"/>
              <a:t>6</a:t>
            </a:fld>
            <a:endParaRPr lang="bg-BG" smtClean="0"/>
          </a:p>
        </p:txBody>
      </p:sp>
      <p:sp>
        <p:nvSpPr>
          <p:cNvPr id="166914" name="Rectangle 2"/>
          <p:cNvSpPr>
            <a:spLocks noGrp="1" noChangeArrowheads="1"/>
          </p:cNvSpPr>
          <p:nvPr>
            <p:ph type="title"/>
          </p:nvPr>
        </p:nvSpPr>
        <p:spPr/>
        <p:txBody>
          <a:bodyPr/>
          <a:lstStyle/>
          <a:p>
            <a:pPr eaLnBrk="1" hangingPunct="1">
              <a:defRPr/>
            </a:pPr>
            <a:r>
              <a:rPr lang="bg-BG" smtClean="0"/>
              <a:t>Software stacks</a:t>
            </a:r>
          </a:p>
        </p:txBody>
      </p:sp>
      <p:sp>
        <p:nvSpPr>
          <p:cNvPr id="8198" name="Rectangle 3"/>
          <p:cNvSpPr>
            <a:spLocks noGrp="1" noChangeArrowheads="1"/>
          </p:cNvSpPr>
          <p:nvPr>
            <p:ph type="body" idx="1"/>
          </p:nvPr>
        </p:nvSpPr>
        <p:spPr/>
        <p:txBody>
          <a:bodyPr/>
          <a:lstStyle/>
          <a:p>
            <a:pPr eaLnBrk="1" hangingPunct="1"/>
            <a:r>
              <a:rPr lang="bg-BG" smtClean="0"/>
              <a:t>В езиците от високо ниво, стек може лесно да се реализира чрез масив или чрез свързан списък . И в двата случая се реализира зададения интерфейс (набор от операции) без значение типа на данните.</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4"/>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9219" name="Footer Placeholder 5"/>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9220" name="Slide Number Placeholder 6"/>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A3585B20-7A15-478C-BC46-FE6BD71EE276}" type="slidenum">
              <a:rPr lang="bg-BG" smtClean="0"/>
              <a:pPr eaLnBrk="1" hangingPunct="1"/>
              <a:t>7</a:t>
            </a:fld>
            <a:endParaRPr lang="bg-BG" smtClean="0"/>
          </a:p>
        </p:txBody>
      </p:sp>
      <p:sp>
        <p:nvSpPr>
          <p:cNvPr id="167938" name="Rectangle 2"/>
          <p:cNvSpPr>
            <a:spLocks noGrp="1" noChangeArrowheads="1"/>
          </p:cNvSpPr>
          <p:nvPr>
            <p:ph type="title"/>
          </p:nvPr>
        </p:nvSpPr>
        <p:spPr/>
        <p:txBody>
          <a:bodyPr/>
          <a:lstStyle/>
          <a:p>
            <a:pPr eaLnBrk="1" hangingPunct="1">
              <a:defRPr/>
            </a:pPr>
            <a:r>
              <a:rPr lang="bg-BG" b="1" smtClean="0"/>
              <a:t>Array реализация</a:t>
            </a:r>
          </a:p>
        </p:txBody>
      </p:sp>
      <p:sp>
        <p:nvSpPr>
          <p:cNvPr id="9222" name="Rectangle 4"/>
          <p:cNvSpPr>
            <a:spLocks noGrp="1" noChangeArrowheads="1"/>
          </p:cNvSpPr>
          <p:nvPr>
            <p:ph type="body" sz="half" idx="1"/>
          </p:nvPr>
        </p:nvSpPr>
        <p:spPr>
          <a:xfrm>
            <a:off x="457200" y="1600200"/>
            <a:ext cx="8229600" cy="2981325"/>
          </a:xfrm>
        </p:spPr>
        <p:txBody>
          <a:bodyPr/>
          <a:lstStyle/>
          <a:p>
            <a:pPr eaLnBrk="1" hangingPunct="1">
              <a:lnSpc>
                <a:spcPct val="90000"/>
              </a:lnSpc>
            </a:pPr>
            <a:r>
              <a:rPr lang="bg-BG" sz="2800" b="1" smtClean="0"/>
              <a:t>Реализацията с масив</a:t>
            </a:r>
            <a:r>
              <a:rPr lang="bg-BG" sz="2800" smtClean="0"/>
              <a:t> има за цел да създаде един масив, в който първият елемент е началото на стека.Програмата трябва да следи да не се превишава големината на стека. </a:t>
            </a:r>
            <a:endParaRPr lang="en-US" sz="2800" smtClean="0"/>
          </a:p>
          <a:p>
            <a:pPr eaLnBrk="1" hangingPunct="1">
              <a:lnSpc>
                <a:spcPct val="90000"/>
              </a:lnSpc>
            </a:pPr>
            <a:r>
              <a:rPr lang="bg-BG" sz="2800" smtClean="0"/>
              <a:t>Ефективната реализация на стека с масив е структура с 2 елемента:</a:t>
            </a:r>
          </a:p>
        </p:txBody>
      </p:sp>
      <p:sp>
        <p:nvSpPr>
          <p:cNvPr id="9223" name="Rectangle 6"/>
          <p:cNvSpPr>
            <a:spLocks noGrp="1" noChangeArrowheads="1"/>
          </p:cNvSpPr>
          <p:nvPr>
            <p:ph sz="half" idx="2"/>
          </p:nvPr>
        </p:nvSpPr>
        <p:spPr/>
        <p:txBody>
          <a:bodyPr/>
          <a:lstStyle/>
          <a:p>
            <a:pPr eaLnBrk="1" hangingPunct="1"/>
            <a:endParaRPr lang="bg-BG" sz="2800" smtClean="0"/>
          </a:p>
        </p:txBody>
      </p:sp>
      <p:pic>
        <p:nvPicPr>
          <p:cNvPr id="922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4437063"/>
            <a:ext cx="4679950" cy="154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0243"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0244"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F7E4CBF3-4F9C-4C09-8A46-C690EDEABCD4}" type="slidenum">
              <a:rPr lang="bg-BG" smtClean="0"/>
              <a:pPr eaLnBrk="1" hangingPunct="1"/>
              <a:t>8</a:t>
            </a:fld>
            <a:endParaRPr lang="bg-BG" smtClean="0"/>
          </a:p>
        </p:txBody>
      </p:sp>
      <p:sp>
        <p:nvSpPr>
          <p:cNvPr id="197636" name="Rectangle 4"/>
          <p:cNvSpPr>
            <a:spLocks noGrp="1" noChangeArrowheads="1"/>
          </p:cNvSpPr>
          <p:nvPr>
            <p:ph type="title"/>
          </p:nvPr>
        </p:nvSpPr>
        <p:spPr/>
        <p:txBody>
          <a:bodyPr/>
          <a:lstStyle/>
          <a:p>
            <a:pPr eaLnBrk="1" hangingPunct="1">
              <a:defRPr/>
            </a:pPr>
            <a:r>
              <a:rPr lang="bg-BG" b="1" smtClean="0"/>
              <a:t>Array реализация</a:t>
            </a:r>
          </a:p>
        </p:txBody>
      </p:sp>
      <p:sp>
        <p:nvSpPr>
          <p:cNvPr id="10246" name="Rectangle 5"/>
          <p:cNvSpPr>
            <a:spLocks noGrp="1" noChangeArrowheads="1"/>
          </p:cNvSpPr>
          <p:nvPr>
            <p:ph idx="1"/>
          </p:nvPr>
        </p:nvSpPr>
        <p:spPr/>
        <p:txBody>
          <a:bodyPr/>
          <a:lstStyle/>
          <a:p>
            <a:pPr eaLnBrk="1" hangingPunct="1"/>
            <a:endParaRPr lang="bg-BG" smtClean="0"/>
          </a:p>
        </p:txBody>
      </p:sp>
      <p:pic>
        <p:nvPicPr>
          <p:cNvPr id="1024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628775"/>
            <a:ext cx="6985000" cy="216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3933825"/>
            <a:ext cx="6553200" cy="197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4"/>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1267" name="Footer Placeholder 5"/>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1268" name="Slide Number Placeholder 6"/>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C6015C0F-8536-4BB9-8DC5-2C1287333CF6}" type="slidenum">
              <a:rPr lang="bg-BG" smtClean="0"/>
              <a:pPr eaLnBrk="1" hangingPunct="1"/>
              <a:t>9</a:t>
            </a:fld>
            <a:endParaRPr lang="bg-BG" smtClean="0"/>
          </a:p>
        </p:txBody>
      </p:sp>
      <p:sp>
        <p:nvSpPr>
          <p:cNvPr id="172034" name="Rectangle 2"/>
          <p:cNvSpPr>
            <a:spLocks noGrp="1" noChangeArrowheads="1"/>
          </p:cNvSpPr>
          <p:nvPr>
            <p:ph type="title"/>
          </p:nvPr>
        </p:nvSpPr>
        <p:spPr/>
        <p:txBody>
          <a:bodyPr/>
          <a:lstStyle/>
          <a:p>
            <a:pPr eaLnBrk="1" hangingPunct="1">
              <a:defRPr/>
            </a:pPr>
            <a:r>
              <a:rPr lang="bg-BG" smtClean="0"/>
              <a:t>Hardware stacks</a:t>
            </a:r>
          </a:p>
        </p:txBody>
      </p:sp>
      <p:sp>
        <p:nvSpPr>
          <p:cNvPr id="11270" name="Rectangle 3"/>
          <p:cNvSpPr>
            <a:spLocks noGrp="1" noChangeArrowheads="1"/>
          </p:cNvSpPr>
          <p:nvPr>
            <p:ph type="body" sz="half" idx="1"/>
          </p:nvPr>
        </p:nvSpPr>
        <p:spPr/>
        <p:txBody>
          <a:bodyPr/>
          <a:lstStyle/>
          <a:p>
            <a:pPr eaLnBrk="1" hangingPunct="1"/>
            <a:r>
              <a:rPr lang="bg-BG" sz="2800" smtClean="0"/>
              <a:t>Общото използване на стекове на ниво архитектура е като средство за разпределение и достъп до паметта. </a:t>
            </a:r>
          </a:p>
        </p:txBody>
      </p:sp>
      <p:pic>
        <p:nvPicPr>
          <p:cNvPr id="11271" name="Picture 5" descr="350px-ProgramCallStack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75175" y="1341438"/>
            <a:ext cx="4119563" cy="4895850"/>
          </a:xfrm>
        </p:spPr>
      </p:pic>
    </p:spTree>
  </p:cSld>
  <p:clrMapOvr>
    <a:masterClrMapping/>
  </p:clrMapOvr>
</p:sld>
</file>

<file path=ppt/theme/theme1.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Balloons</Template>
  <TotalTime>1309</TotalTime>
  <Words>3255</Words>
  <Application>Microsoft Office PowerPoint</Application>
  <PresentationFormat>On-screen Show (4:3)</PresentationFormat>
  <Paragraphs>376</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Balloons</vt:lpstr>
      <vt:lpstr>ПИК 2</vt:lpstr>
      <vt:lpstr>Стек</vt:lpstr>
      <vt:lpstr>Въведение</vt:lpstr>
      <vt:lpstr>Въведение</vt:lpstr>
      <vt:lpstr>Други операции</vt:lpstr>
      <vt:lpstr>Software stacks</vt:lpstr>
      <vt:lpstr>Array реализация</vt:lpstr>
      <vt:lpstr>Array реализация</vt:lpstr>
      <vt:lpstr>Hardware stacks</vt:lpstr>
      <vt:lpstr>Основна архитектура на стека</vt:lpstr>
      <vt:lpstr>Основна архитектура на стека</vt:lpstr>
      <vt:lpstr>Основна архитектура на стека</vt:lpstr>
      <vt:lpstr>Хардуерна поддръжка</vt:lpstr>
      <vt:lpstr>Хардуерна поддръжка</vt:lpstr>
      <vt:lpstr>Външни променливи</vt:lpstr>
      <vt:lpstr>Външни променливи</vt:lpstr>
      <vt:lpstr>Външни променливи</vt:lpstr>
      <vt:lpstr>Външни променливи</vt:lpstr>
      <vt:lpstr>Външни променливи</vt:lpstr>
      <vt:lpstr>Външни променливи</vt:lpstr>
      <vt:lpstr>Външни променливи </vt:lpstr>
      <vt:lpstr>Външни променливи</vt:lpstr>
      <vt:lpstr>Външни променливи</vt:lpstr>
      <vt:lpstr>Външни променливи</vt:lpstr>
      <vt:lpstr>Външни променливи</vt:lpstr>
      <vt:lpstr>Правила за областта на действие</vt:lpstr>
      <vt:lpstr>Правила за областта на действие</vt:lpstr>
      <vt:lpstr>Правила за областта на действие</vt:lpstr>
      <vt:lpstr>Правила за областта на действие</vt:lpstr>
      <vt:lpstr>Правила за областта на действие</vt:lpstr>
      <vt:lpstr>Правила за областта на действие</vt:lpstr>
      <vt:lpstr>Заглавни файлове</vt:lpstr>
      <vt:lpstr>Заглавни файлове</vt:lpstr>
      <vt:lpstr>Заглавни файлове</vt:lpstr>
      <vt:lpstr>Заглавни файлове</vt:lpstr>
      <vt:lpstr>Статични променливи</vt:lpstr>
      <vt:lpstr>Статични променливи</vt:lpstr>
      <vt:lpstr>Статични променливи</vt:lpstr>
      <vt:lpstr>Демо</vt:lpstr>
      <vt:lpstr>Register променливи</vt:lpstr>
      <vt:lpstr>Register променливи</vt:lpstr>
      <vt:lpstr>Register променливи</vt:lpstr>
      <vt:lpstr>Блокова структура</vt:lpstr>
      <vt:lpstr>Блокова структура</vt:lpstr>
      <vt:lpstr>Блокова структура</vt:lpstr>
      <vt:lpstr>Блокова структура</vt:lpstr>
      <vt:lpstr>Видимост и време на живот</vt:lpstr>
      <vt:lpstr>Демо</vt:lpstr>
      <vt:lpstr>Инициализация</vt:lpstr>
      <vt:lpstr>Инициализация</vt:lpstr>
      <vt:lpstr>Инициализация</vt:lpstr>
      <vt:lpstr>Инициализация</vt:lpstr>
      <vt:lpstr>Инициализация</vt:lpstr>
      <vt:lpstr>Инициализация</vt:lpstr>
    </vt:vector>
  </TitlesOfParts>
  <Company>Prestigio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ПИК 3</dc:title>
  <dc:creator>dgoceva</dc:creator>
  <cp:lastModifiedBy>USER</cp:lastModifiedBy>
  <cp:revision>128</cp:revision>
  <dcterms:created xsi:type="dcterms:W3CDTF">2008-07-04T10:25:31Z</dcterms:created>
  <dcterms:modified xsi:type="dcterms:W3CDTF">2011-04-26T16:30:10Z</dcterms:modified>
</cp:coreProperties>
</file>